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0935F-A929-4702-9F10-702539B4389C}" v="6" dt="2023-08-08T18:06:05.19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en Grandclaud" userId="c3973599d9f90467" providerId="LiveId" clId="{EAB0935F-A929-4702-9F10-702539B4389C}"/>
    <pc:docChg chg="undo custSel addSld delSld modSld">
      <pc:chgData name="Eden Grandclaud" userId="c3973599d9f90467" providerId="LiveId" clId="{EAB0935F-A929-4702-9F10-702539B4389C}" dt="2023-08-08T18:19:21.960" v="1899" actId="108"/>
      <pc:docMkLst>
        <pc:docMk/>
      </pc:docMkLst>
      <pc:sldChg chg="modSp mod">
        <pc:chgData name="Eden Grandclaud" userId="c3973599d9f90467" providerId="LiveId" clId="{EAB0935F-A929-4702-9F10-702539B4389C}" dt="2023-08-07T21:07:25.901" v="21" actId="20577"/>
        <pc:sldMkLst>
          <pc:docMk/>
          <pc:sldMk cId="0" sldId="256"/>
        </pc:sldMkLst>
        <pc:spChg chg="mod">
          <ac:chgData name="Eden Grandclaud" userId="c3973599d9f90467" providerId="LiveId" clId="{EAB0935F-A929-4702-9F10-702539B4389C}" dt="2023-08-07T21:07:25.901" v="21" actId="20577"/>
          <ac:spMkLst>
            <pc:docMk/>
            <pc:sldMk cId="0" sldId="256"/>
            <ac:spMk id="113" creationId="{00000000-0000-0000-0000-000000000000}"/>
          </ac:spMkLst>
        </pc:spChg>
      </pc:sldChg>
      <pc:sldChg chg="addSp delSp modSp mod">
        <pc:chgData name="Eden Grandclaud" userId="c3973599d9f90467" providerId="LiveId" clId="{EAB0935F-A929-4702-9F10-702539B4389C}" dt="2023-08-08T18:15:59.178" v="1789" actId="1076"/>
        <pc:sldMkLst>
          <pc:docMk/>
          <pc:sldMk cId="0" sldId="258"/>
        </pc:sldMkLst>
        <pc:spChg chg="mod">
          <ac:chgData name="Eden Grandclaud" userId="c3973599d9f90467" providerId="LiveId" clId="{EAB0935F-A929-4702-9F10-702539B4389C}" dt="2023-08-08T18:13:27.425" v="1657" actId="790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Eden Grandclaud" userId="c3973599d9f90467" providerId="LiveId" clId="{EAB0935F-A929-4702-9F10-702539B4389C}" dt="2023-08-08T18:14:48.937" v="1782" actId="404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Eden Grandclaud" userId="c3973599d9f90467" providerId="LiveId" clId="{EAB0935F-A929-4702-9F10-702539B4389C}" dt="2023-08-08T18:15:54.869" v="1786" actId="478"/>
          <ac:grpSpMkLst>
            <pc:docMk/>
            <pc:sldMk cId="0" sldId="258"/>
            <ac:grpSpMk id="127" creationId="{00000000-0000-0000-0000-000000000000}"/>
          </ac:grpSpMkLst>
        </pc:grpChg>
        <pc:picChg chg="add del mod">
          <ac:chgData name="Eden Grandclaud" userId="c3973599d9f90467" providerId="LiveId" clId="{EAB0935F-A929-4702-9F10-702539B4389C}" dt="2023-08-08T18:15:53.557" v="1785" actId="478"/>
          <ac:picMkLst>
            <pc:docMk/>
            <pc:sldMk cId="0" sldId="258"/>
            <ac:picMk id="3" creationId="{8666010E-46C9-E080-9C25-B8466176ED44}"/>
          </ac:picMkLst>
        </pc:picChg>
        <pc:picChg chg="add mod">
          <ac:chgData name="Eden Grandclaud" userId="c3973599d9f90467" providerId="LiveId" clId="{EAB0935F-A929-4702-9F10-702539B4389C}" dt="2023-08-08T18:15:59.178" v="1789" actId="1076"/>
          <ac:picMkLst>
            <pc:docMk/>
            <pc:sldMk cId="0" sldId="258"/>
            <ac:picMk id="5" creationId="{AA09C57A-EE24-4293-D0FB-8A60CE769558}"/>
          </ac:picMkLst>
        </pc:picChg>
      </pc:sldChg>
      <pc:sldChg chg="addSp delSp modSp mod">
        <pc:chgData name="Eden Grandclaud" userId="c3973599d9f90467" providerId="LiveId" clId="{EAB0935F-A929-4702-9F10-702539B4389C}" dt="2023-08-07T21:42:35.500" v="943" actId="1076"/>
        <pc:sldMkLst>
          <pc:docMk/>
          <pc:sldMk cId="0" sldId="259"/>
        </pc:sldMkLst>
        <pc:spChg chg="add mod">
          <ac:chgData name="Eden Grandclaud" userId="c3973599d9f90467" providerId="LiveId" clId="{EAB0935F-A929-4702-9F10-702539B4389C}" dt="2023-08-07T21:42:32.073" v="942" actId="1076"/>
          <ac:spMkLst>
            <pc:docMk/>
            <pc:sldMk cId="0" sldId="259"/>
            <ac:spMk id="4" creationId="{18CF70E9-1828-4CAD-B95F-F4CD2BC58245}"/>
          </ac:spMkLst>
        </pc:spChg>
        <pc:spChg chg="add del mod">
          <ac:chgData name="Eden Grandclaud" userId="c3973599d9f90467" providerId="LiveId" clId="{EAB0935F-A929-4702-9F10-702539B4389C}" dt="2023-08-07T21:27:28.572" v="419" actId="478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Eden Grandclaud" userId="c3973599d9f90467" providerId="LiveId" clId="{EAB0935F-A929-4702-9F10-702539B4389C}" dt="2023-08-07T21:19:30.407" v="273" actId="1076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Eden Grandclaud" userId="c3973599d9f90467" providerId="LiveId" clId="{EAB0935F-A929-4702-9F10-702539B4389C}" dt="2023-08-07T21:17:59.077" v="250" actId="478"/>
          <ac:grpSpMkLst>
            <pc:docMk/>
            <pc:sldMk cId="0" sldId="259"/>
            <ac:grpSpMk id="136" creationId="{00000000-0000-0000-0000-000000000000}"/>
          </ac:grpSpMkLst>
        </pc:grpChg>
        <pc:picChg chg="add mod">
          <ac:chgData name="Eden Grandclaud" userId="c3973599d9f90467" providerId="LiveId" clId="{EAB0935F-A929-4702-9F10-702539B4389C}" dt="2023-08-07T21:19:18.942" v="269" actId="1076"/>
          <ac:picMkLst>
            <pc:docMk/>
            <pc:sldMk cId="0" sldId="259"/>
            <ac:picMk id="3" creationId="{610EA474-EFD3-7C0B-427E-3C0FFD4ABDB7}"/>
          </ac:picMkLst>
        </pc:picChg>
        <pc:picChg chg="add del mod">
          <ac:chgData name="Eden Grandclaud" userId="c3973599d9f90467" providerId="LiveId" clId="{EAB0935F-A929-4702-9F10-702539B4389C}" dt="2023-08-07T21:28:53.852" v="611" actId="478"/>
          <ac:picMkLst>
            <pc:docMk/>
            <pc:sldMk cId="0" sldId="259"/>
            <ac:picMk id="6" creationId="{93D0FC53-EF97-6909-D285-78BE3C478EDA}"/>
          </ac:picMkLst>
        </pc:picChg>
        <pc:picChg chg="add mod">
          <ac:chgData name="Eden Grandclaud" userId="c3973599d9f90467" providerId="LiveId" clId="{EAB0935F-A929-4702-9F10-702539B4389C}" dt="2023-08-07T21:42:35.500" v="943" actId="1076"/>
          <ac:picMkLst>
            <pc:docMk/>
            <pc:sldMk cId="0" sldId="259"/>
            <ac:picMk id="8" creationId="{74A84EA7-73CE-5EF4-04A0-59AB46F90469}"/>
          </ac:picMkLst>
        </pc:picChg>
      </pc:sldChg>
      <pc:sldChg chg="addSp delSp modSp mod">
        <pc:chgData name="Eden Grandclaud" userId="c3973599d9f90467" providerId="LiveId" clId="{EAB0935F-A929-4702-9F10-702539B4389C}" dt="2023-08-08T18:00:56.479" v="1389" actId="1076"/>
        <pc:sldMkLst>
          <pc:docMk/>
          <pc:sldMk cId="0" sldId="260"/>
        </pc:sldMkLst>
        <pc:spChg chg="add del mod">
          <ac:chgData name="Eden Grandclaud" userId="c3973599d9f90467" providerId="LiveId" clId="{EAB0935F-A929-4702-9F10-702539B4389C}" dt="2023-08-08T17:54:43.545" v="1235"/>
          <ac:spMkLst>
            <pc:docMk/>
            <pc:sldMk cId="0" sldId="260"/>
            <ac:spMk id="2" creationId="{B7812AB0-A941-5BAE-64E4-8DF8BB0F2371}"/>
          </ac:spMkLst>
        </pc:spChg>
        <pc:spChg chg="add del mod">
          <ac:chgData name="Eden Grandclaud" userId="c3973599d9f90467" providerId="LiveId" clId="{EAB0935F-A929-4702-9F10-702539B4389C}" dt="2023-08-08T17:59:19.432" v="1310" actId="478"/>
          <ac:spMkLst>
            <pc:docMk/>
            <pc:sldMk cId="0" sldId="260"/>
            <ac:spMk id="7" creationId="{EF25A7AF-A788-A6E1-A286-0D1FE9DA2EA4}"/>
          </ac:spMkLst>
        </pc:spChg>
        <pc:spChg chg="mod">
          <ac:chgData name="Eden Grandclaud" userId="c3973599d9f90467" providerId="LiveId" clId="{EAB0935F-A929-4702-9F10-702539B4389C}" dt="2023-08-07T21:45:55.587" v="956" actId="790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Eden Grandclaud" userId="c3973599d9f90467" providerId="LiveId" clId="{EAB0935F-A929-4702-9F10-702539B4389C}" dt="2023-08-08T18:00:08.214" v="1377" actId="20577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Eden Grandclaud" userId="c3973599d9f90467" providerId="LiveId" clId="{EAB0935F-A929-4702-9F10-702539B4389C}" dt="2023-08-08T17:57:47.845" v="1298" actId="478"/>
          <ac:grpSpMkLst>
            <pc:docMk/>
            <pc:sldMk cId="0" sldId="260"/>
            <ac:grpSpMk id="145" creationId="{00000000-0000-0000-0000-000000000000}"/>
          </ac:grpSpMkLst>
        </pc:grpChg>
        <pc:picChg chg="add mod">
          <ac:chgData name="Eden Grandclaud" userId="c3973599d9f90467" providerId="LiveId" clId="{EAB0935F-A929-4702-9F10-702539B4389C}" dt="2023-08-08T17:58:17.141" v="1309" actId="14100"/>
          <ac:picMkLst>
            <pc:docMk/>
            <pc:sldMk cId="0" sldId="260"/>
            <ac:picMk id="4" creationId="{536DC744-4D83-BCC6-D04C-E7E613D58C85}"/>
          </ac:picMkLst>
        </pc:picChg>
        <pc:picChg chg="add del mod">
          <ac:chgData name="Eden Grandclaud" userId="c3973599d9f90467" providerId="LiveId" clId="{EAB0935F-A929-4702-9F10-702539B4389C}" dt="2023-08-08T18:00:49.663" v="1385" actId="478"/>
          <ac:picMkLst>
            <pc:docMk/>
            <pc:sldMk cId="0" sldId="260"/>
            <ac:picMk id="6" creationId="{BCC6E255-BF45-6D3D-A102-A6A4BA9BB16E}"/>
          </ac:picMkLst>
        </pc:picChg>
        <pc:picChg chg="add del mod">
          <ac:chgData name="Eden Grandclaud" userId="c3973599d9f90467" providerId="LiveId" clId="{EAB0935F-A929-4702-9F10-702539B4389C}" dt="2023-08-08T18:00:50.162" v="1386" actId="478"/>
          <ac:picMkLst>
            <pc:docMk/>
            <pc:sldMk cId="0" sldId="260"/>
            <ac:picMk id="9" creationId="{FE0874A9-B3E6-6184-F086-AF5B43B0E17B}"/>
          </ac:picMkLst>
        </pc:picChg>
        <pc:picChg chg="add mod">
          <ac:chgData name="Eden Grandclaud" userId="c3973599d9f90467" providerId="LiveId" clId="{EAB0935F-A929-4702-9F10-702539B4389C}" dt="2023-08-08T18:00:56.479" v="1389" actId="1076"/>
          <ac:picMkLst>
            <pc:docMk/>
            <pc:sldMk cId="0" sldId="260"/>
            <ac:picMk id="11" creationId="{CF8DBFF6-938F-33C9-B75D-255EE520A784}"/>
          </ac:picMkLst>
        </pc:picChg>
      </pc:sldChg>
      <pc:sldChg chg="delSp modSp mod">
        <pc:chgData name="Eden Grandclaud" userId="c3973599d9f90467" providerId="LiveId" clId="{EAB0935F-A929-4702-9F10-702539B4389C}" dt="2023-08-08T18:19:21.960" v="1899" actId="108"/>
        <pc:sldMkLst>
          <pc:docMk/>
          <pc:sldMk cId="0" sldId="261"/>
        </pc:sldMkLst>
        <pc:spChg chg="mod">
          <ac:chgData name="Eden Grandclaud" userId="c3973599d9f90467" providerId="LiveId" clId="{EAB0935F-A929-4702-9F10-702539B4389C}" dt="2023-08-08T18:18:18.500" v="1816" actId="790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Eden Grandclaud" userId="c3973599d9f90467" providerId="LiveId" clId="{EAB0935F-A929-4702-9F10-702539B4389C}" dt="2023-08-08T18:19:21.960" v="1899" actId="108"/>
          <ac:spMkLst>
            <pc:docMk/>
            <pc:sldMk cId="0" sldId="261"/>
            <ac:spMk id="151" creationId="{00000000-0000-0000-0000-000000000000}"/>
          </ac:spMkLst>
        </pc:spChg>
        <pc:grpChg chg="del">
          <ac:chgData name="Eden Grandclaud" userId="c3973599d9f90467" providerId="LiveId" clId="{EAB0935F-A929-4702-9F10-702539B4389C}" dt="2023-08-08T18:18:03.744" v="1790" actId="478"/>
          <ac:grpSpMkLst>
            <pc:docMk/>
            <pc:sldMk cId="0" sldId="261"/>
            <ac:grpSpMk id="154" creationId="{00000000-0000-0000-0000-000000000000}"/>
          </ac:grpSpMkLst>
        </pc:grpChg>
      </pc:sldChg>
      <pc:sldChg chg="modSp mod">
        <pc:chgData name="Eden Grandclaud" userId="c3973599d9f90467" providerId="LiveId" clId="{EAB0935F-A929-4702-9F10-702539B4389C}" dt="2023-08-07T21:41:59.043" v="941" actId="20577"/>
        <pc:sldMkLst>
          <pc:docMk/>
          <pc:sldMk cId="0" sldId="262"/>
        </pc:sldMkLst>
        <pc:spChg chg="mod">
          <ac:chgData name="Eden Grandclaud" userId="c3973599d9f90467" providerId="LiveId" clId="{EAB0935F-A929-4702-9F10-702539B4389C}" dt="2023-08-07T21:41:59.043" v="941" actId="20577"/>
          <ac:spMkLst>
            <pc:docMk/>
            <pc:sldMk cId="0" sldId="262"/>
            <ac:spMk id="158" creationId="{00000000-0000-0000-0000-000000000000}"/>
          </ac:spMkLst>
        </pc:spChg>
      </pc:sldChg>
      <pc:sldChg chg="del">
        <pc:chgData name="Eden Grandclaud" userId="c3973599d9f90467" providerId="LiveId" clId="{EAB0935F-A929-4702-9F10-702539B4389C}" dt="2023-08-07T21:41:37.250" v="912" actId="47"/>
        <pc:sldMkLst>
          <pc:docMk/>
          <pc:sldMk cId="0" sldId="263"/>
        </pc:sldMkLst>
      </pc:sldChg>
      <pc:sldChg chg="modSp new del mod">
        <pc:chgData name="Eden Grandclaud" userId="c3973599d9f90467" providerId="LiveId" clId="{EAB0935F-A929-4702-9F10-702539B4389C}" dt="2023-08-07T21:27:15.390" v="417" actId="47"/>
        <pc:sldMkLst>
          <pc:docMk/>
          <pc:sldMk cId="2167242187" sldId="264"/>
        </pc:sldMkLst>
        <pc:spChg chg="mod">
          <ac:chgData name="Eden Grandclaud" userId="c3973599d9f90467" providerId="LiveId" clId="{EAB0935F-A929-4702-9F10-702539B4389C}" dt="2023-08-07T21:27:13.492" v="416" actId="27636"/>
          <ac:spMkLst>
            <pc:docMk/>
            <pc:sldMk cId="2167242187" sldId="264"/>
            <ac:spMk id="2" creationId="{44BFBAFC-C052-030F-1601-1B7389644A14}"/>
          </ac:spMkLst>
        </pc:spChg>
      </pc:sldChg>
      <pc:sldChg chg="addSp delSp modSp add mod">
        <pc:chgData name="Eden Grandclaud" userId="c3973599d9f90467" providerId="LiveId" clId="{EAB0935F-A929-4702-9F10-702539B4389C}" dt="2023-08-08T17:34:56.255" v="1231" actId="1076"/>
        <pc:sldMkLst>
          <pc:docMk/>
          <pc:sldMk cId="3783855535" sldId="265"/>
        </pc:sldMkLst>
        <pc:spChg chg="mod">
          <ac:chgData name="Eden Grandclaud" userId="c3973599d9f90467" providerId="LiveId" clId="{EAB0935F-A929-4702-9F10-702539B4389C}" dt="2023-08-07T21:35:44.776" v="856" actId="1076"/>
          <ac:spMkLst>
            <pc:docMk/>
            <pc:sldMk cId="3783855535" sldId="265"/>
            <ac:spMk id="4" creationId="{18CF70E9-1828-4CAD-B95F-F4CD2BC58245}"/>
          </ac:spMkLst>
        </pc:spChg>
        <pc:spChg chg="add mod">
          <ac:chgData name="Eden Grandclaud" userId="c3973599d9f90467" providerId="LiveId" clId="{EAB0935F-A929-4702-9F10-702539B4389C}" dt="2023-08-07T21:40:33.186" v="911" actId="790"/>
          <ac:spMkLst>
            <pc:docMk/>
            <pc:sldMk cId="3783855535" sldId="265"/>
            <ac:spMk id="7" creationId="{0697645C-57C6-0997-654E-34D29C02D878}"/>
          </ac:spMkLst>
        </pc:spChg>
        <pc:spChg chg="del">
          <ac:chgData name="Eden Grandclaud" userId="c3973599d9f90467" providerId="LiveId" clId="{EAB0935F-A929-4702-9F10-702539B4389C}" dt="2023-08-07T21:27:32.656" v="420" actId="478"/>
          <ac:spMkLst>
            <pc:docMk/>
            <pc:sldMk cId="3783855535" sldId="265"/>
            <ac:spMk id="132" creationId="{00000000-0000-0000-0000-000000000000}"/>
          </ac:spMkLst>
        </pc:spChg>
        <pc:spChg chg="mod">
          <ac:chgData name="Eden Grandclaud" userId="c3973599d9f90467" providerId="LiveId" clId="{EAB0935F-A929-4702-9F10-702539B4389C}" dt="2023-08-07T21:36:03.581" v="863" actId="1076"/>
          <ac:spMkLst>
            <pc:docMk/>
            <pc:sldMk cId="3783855535" sldId="265"/>
            <ac:spMk id="133" creationId="{00000000-0000-0000-0000-000000000000}"/>
          </ac:spMkLst>
        </pc:spChg>
        <pc:picChg chg="del">
          <ac:chgData name="Eden Grandclaud" userId="c3973599d9f90467" providerId="LiveId" clId="{EAB0935F-A929-4702-9F10-702539B4389C}" dt="2023-08-07T21:32:16.867" v="738" actId="478"/>
          <ac:picMkLst>
            <pc:docMk/>
            <pc:sldMk cId="3783855535" sldId="265"/>
            <ac:picMk id="3" creationId="{610EA474-EFD3-7C0B-427E-3C0FFD4ABDB7}"/>
          </ac:picMkLst>
        </pc:picChg>
        <pc:picChg chg="add mod">
          <ac:chgData name="Eden Grandclaud" userId="c3973599d9f90467" providerId="LiveId" clId="{EAB0935F-A929-4702-9F10-702539B4389C}" dt="2023-08-07T21:36:08.914" v="865" actId="1076"/>
          <ac:picMkLst>
            <pc:docMk/>
            <pc:sldMk cId="3783855535" sldId="265"/>
            <ac:picMk id="5" creationId="{2C609133-A259-080F-12B3-43937E6E312C}"/>
          </ac:picMkLst>
        </pc:picChg>
        <pc:picChg chg="mod">
          <ac:chgData name="Eden Grandclaud" userId="c3973599d9f90467" providerId="LiveId" clId="{EAB0935F-A929-4702-9F10-702539B4389C}" dt="2023-08-07T21:40:25.142" v="910" actId="1076"/>
          <ac:picMkLst>
            <pc:docMk/>
            <pc:sldMk cId="3783855535" sldId="265"/>
            <ac:picMk id="6" creationId="{93D0FC53-EF97-6909-D285-78BE3C478EDA}"/>
          </ac:picMkLst>
        </pc:picChg>
        <pc:picChg chg="add mod">
          <ac:chgData name="Eden Grandclaud" userId="c3973599d9f90467" providerId="LiveId" clId="{EAB0935F-A929-4702-9F10-702539B4389C}" dt="2023-08-08T17:34:56.255" v="1231" actId="1076"/>
          <ac:picMkLst>
            <pc:docMk/>
            <pc:sldMk cId="3783855535" sldId="265"/>
            <ac:picMk id="9" creationId="{0DB07F51-A9B7-613F-3E5B-672E5D21D9BE}"/>
          </ac:picMkLst>
        </pc:picChg>
        <pc:cxnChg chg="add mod">
          <ac:chgData name="Eden Grandclaud" userId="c3973599d9f90467" providerId="LiveId" clId="{EAB0935F-A929-4702-9F10-702539B4389C}" dt="2023-08-08T17:34:14.185" v="1226" actId="693"/>
          <ac:cxnSpMkLst>
            <pc:docMk/>
            <pc:sldMk cId="3783855535" sldId="265"/>
            <ac:cxnSpMk id="11" creationId="{B3A99976-22E6-EFD2-87BD-4746D149B737}"/>
          </ac:cxnSpMkLst>
        </pc:cxnChg>
        <pc:cxnChg chg="add mod">
          <ac:chgData name="Eden Grandclaud" userId="c3973599d9f90467" providerId="LiveId" clId="{EAB0935F-A929-4702-9F10-702539B4389C}" dt="2023-08-08T17:34:44.328" v="1229" actId="1076"/>
          <ac:cxnSpMkLst>
            <pc:docMk/>
            <pc:sldMk cId="3783855535" sldId="265"/>
            <ac:cxnSpMk id="15" creationId="{42712E0E-0EA5-8504-24B3-82665786FE70}"/>
          </ac:cxnSpMkLst>
        </pc:cxnChg>
        <pc:cxnChg chg="add mod">
          <ac:chgData name="Eden Grandclaud" userId="c3973599d9f90467" providerId="LiveId" clId="{EAB0935F-A929-4702-9F10-702539B4389C}" dt="2023-08-08T17:34:53.497" v="1230" actId="1076"/>
          <ac:cxnSpMkLst>
            <pc:docMk/>
            <pc:sldMk cId="3783855535" sldId="265"/>
            <ac:cxnSpMk id="17" creationId="{B4653DFD-B907-9D2E-3DC3-9AA1B97AE3C2}"/>
          </ac:cxnSpMkLst>
        </pc:cxnChg>
      </pc:sldChg>
      <pc:sldChg chg="addSp delSp modSp add mod">
        <pc:chgData name="Eden Grandclaud" userId="c3973599d9f90467" providerId="LiveId" clId="{EAB0935F-A929-4702-9F10-702539B4389C}" dt="2023-08-08T18:10:14.295" v="1570" actId="1076"/>
        <pc:sldMkLst>
          <pc:docMk/>
          <pc:sldMk cId="635915913" sldId="266"/>
        </pc:sldMkLst>
        <pc:spChg chg="mod">
          <ac:chgData name="Eden Grandclaud" userId="c3973599d9f90467" providerId="LiveId" clId="{EAB0935F-A929-4702-9F10-702539B4389C}" dt="2023-08-08T18:09:12.085" v="1559" actId="20577"/>
          <ac:spMkLst>
            <pc:docMk/>
            <pc:sldMk cId="635915913" sldId="266"/>
            <ac:spMk id="142" creationId="{00000000-0000-0000-0000-000000000000}"/>
          </ac:spMkLst>
        </pc:spChg>
        <pc:picChg chg="add mod">
          <ac:chgData name="Eden Grandclaud" userId="c3973599d9f90467" providerId="LiveId" clId="{EAB0935F-A929-4702-9F10-702539B4389C}" dt="2023-08-08T18:09:36.725" v="1564" actId="1076"/>
          <ac:picMkLst>
            <pc:docMk/>
            <pc:sldMk cId="635915913" sldId="266"/>
            <ac:picMk id="3" creationId="{E7343733-0993-7C9B-4579-CB2C73B61700}"/>
          </ac:picMkLst>
        </pc:picChg>
        <pc:picChg chg="del">
          <ac:chgData name="Eden Grandclaud" userId="c3973599d9f90467" providerId="LiveId" clId="{EAB0935F-A929-4702-9F10-702539B4389C}" dt="2023-08-08T18:09:13.393" v="1560" actId="478"/>
          <ac:picMkLst>
            <pc:docMk/>
            <pc:sldMk cId="635915913" sldId="266"/>
            <ac:picMk id="4" creationId="{536DC744-4D83-BCC6-D04C-E7E613D58C85}"/>
          </ac:picMkLst>
        </pc:picChg>
        <pc:picChg chg="add mod">
          <ac:chgData name="Eden Grandclaud" userId="c3973599d9f90467" providerId="LiveId" clId="{EAB0935F-A929-4702-9F10-702539B4389C}" dt="2023-08-08T18:10:14.295" v="1570" actId="1076"/>
          <ac:picMkLst>
            <pc:docMk/>
            <pc:sldMk cId="635915913" sldId="266"/>
            <ac:picMk id="6" creationId="{CB09FAA5-98CF-1710-3269-1AB09EC3119E}"/>
          </ac:picMkLst>
        </pc:picChg>
        <pc:picChg chg="del">
          <ac:chgData name="Eden Grandclaud" userId="c3973599d9f90467" providerId="LiveId" clId="{EAB0935F-A929-4702-9F10-702539B4389C}" dt="2023-08-08T18:09:14.121" v="1561" actId="478"/>
          <ac:picMkLst>
            <pc:docMk/>
            <pc:sldMk cId="635915913" sldId="266"/>
            <ac:picMk id="11" creationId="{CF8DBFF6-938F-33C9-B75D-255EE520A7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fr-FR" dirty="0"/>
              <a:t>Eden </a:t>
            </a:r>
            <a:r>
              <a:rPr lang="fr-FR" dirty="0" err="1"/>
              <a:t>Grandclaude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Identifying customers is key to success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02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Helps identify customers that adds the most value to the company.</a:t>
            </a:r>
          </a:p>
          <a:p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Improves customer satisfaction.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9C57A-EE24-4293-D0FB-8A60CE76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114077"/>
            <a:ext cx="2906917" cy="21428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4611"/>
            <a:ext cx="405524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dirty="0"/>
              <a:t>Customer </a:t>
            </a:r>
            <a:r>
              <a:rPr lang="en-GB" dirty="0"/>
              <a:t>Demographic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73177"/>
            <a:ext cx="3830782" cy="91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sz="1050" b="1" dirty="0"/>
              <a:t>G</a:t>
            </a:r>
            <a:r>
              <a:rPr lang="en-GB" sz="1050" b="1" dirty="0"/>
              <a:t>ender:</a:t>
            </a:r>
          </a:p>
          <a:p>
            <a:endParaRPr lang="en-GB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The majority of new and existing customers are women.</a:t>
            </a:r>
          </a:p>
          <a:p>
            <a:endParaRPr lang="en-GB"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EA474-EFD3-7C0B-427E-3C0FFD4A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9" y="2480944"/>
            <a:ext cx="3879273" cy="209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CF70E9-1828-4CAD-B95F-F4CD2BC58245}"/>
              </a:ext>
            </a:extLst>
          </p:cNvPr>
          <p:cNvSpPr txBox="1"/>
          <p:nvPr/>
        </p:nvSpPr>
        <p:spPr>
          <a:xfrm>
            <a:off x="4891353" y="1673177"/>
            <a:ext cx="3879272" cy="1238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Open Sans"/>
                <a:ea typeface="Open Sans"/>
                <a:cs typeface="Open Sans"/>
              </a:rPr>
              <a:t>Age: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1000" dirty="0">
                <a:latin typeface="Open Sans"/>
                <a:ea typeface="Open Sans"/>
                <a:cs typeface="Open Sans"/>
              </a:rPr>
              <a:t>Most of the </a:t>
            </a:r>
            <a:r>
              <a:rPr lang="en-GB" sz="1000" dirty="0">
                <a:latin typeface="Open Sans"/>
                <a:ea typeface="Open Sans"/>
                <a:cs typeface="Open Sans"/>
              </a:rPr>
              <a:t>old customers are around 40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>
                <a:latin typeface="Open Sans"/>
                <a:ea typeface="Open Sans"/>
                <a:cs typeface="Open Sans"/>
              </a:rPr>
              <a:t>Most of the new customers are around 50 years old and the distribution of age is more spread out.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000" dirty="0">
              <a:latin typeface="Open Sans"/>
              <a:ea typeface="Open Sans"/>
              <a:cs typeface="Open Sans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84EA7-73CE-5EF4-04A0-59AB46F9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52" y="2646888"/>
            <a:ext cx="3650674" cy="1984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730092"/>
            <a:ext cx="3830782" cy="109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sz="1050" b="1" dirty="0"/>
              <a:t>Job </a:t>
            </a:r>
            <a:r>
              <a:rPr lang="en-GB" sz="1050" b="1" dirty="0"/>
              <a:t>industry</a:t>
            </a:r>
            <a:r>
              <a:rPr lang="fr-FR" sz="1050" b="1" dirty="0"/>
              <a:t> </a:t>
            </a:r>
            <a:r>
              <a:rPr lang="en-GB" sz="1050" b="1" dirty="0"/>
              <a:t>category</a:t>
            </a:r>
            <a:r>
              <a:rPr lang="fr-FR" sz="1050" b="1" dirty="0"/>
              <a:t>:</a:t>
            </a:r>
            <a:endParaRPr lang="en-GB" sz="1050" b="1" dirty="0"/>
          </a:p>
          <a:p>
            <a:endParaRPr lang="en-GB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Most customers work in manufacturing, health and financial services.</a:t>
            </a:r>
          </a:p>
          <a:p>
            <a:endParaRPr lang="en-GB"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F70E9-1828-4CAD-B95F-F4CD2BC58245}"/>
              </a:ext>
            </a:extLst>
          </p:cNvPr>
          <p:cNvSpPr txBox="1"/>
          <p:nvPr/>
        </p:nvSpPr>
        <p:spPr>
          <a:xfrm>
            <a:off x="4324031" y="796522"/>
            <a:ext cx="3879272" cy="931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Open Sans"/>
                <a:ea typeface="Open Sans"/>
                <a:cs typeface="Open Sans"/>
              </a:rPr>
              <a:t>State: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1000" dirty="0">
                <a:latin typeface="Open Sans"/>
                <a:ea typeface="Open Sans"/>
                <a:cs typeface="Open Sans"/>
              </a:rPr>
              <a:t>Over 50% </a:t>
            </a:r>
            <a:r>
              <a:rPr lang="en-GB" sz="1000" dirty="0">
                <a:latin typeface="Open Sans"/>
                <a:ea typeface="Open Sans"/>
                <a:cs typeface="Open Sans"/>
              </a:rPr>
              <a:t>of new and existing customers come from NSW.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000" dirty="0">
              <a:latin typeface="Open Sans"/>
              <a:ea typeface="Open Sans"/>
              <a:cs typeface="Open Sans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0FC53-EF97-6909-D285-78BE3C47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23" y="1362989"/>
            <a:ext cx="3645155" cy="1987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09133-A259-080F-12B3-43937E6E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5" y="1623635"/>
            <a:ext cx="3477490" cy="2077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97645C-57C6-0997-654E-34D29C02D878}"/>
              </a:ext>
            </a:extLst>
          </p:cNvPr>
          <p:cNvSpPr txBox="1"/>
          <p:nvPr/>
        </p:nvSpPr>
        <p:spPr>
          <a:xfrm>
            <a:off x="608553" y="3946531"/>
            <a:ext cx="3879272" cy="931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b="1" dirty="0">
                <a:latin typeface="Open Sans"/>
                <a:ea typeface="Open Sans"/>
                <a:cs typeface="Open Sans"/>
              </a:rPr>
              <a:t>Wealth</a:t>
            </a:r>
            <a:r>
              <a:rPr lang="fr-FR" sz="1050" b="1" dirty="0">
                <a:latin typeface="Open Sans"/>
                <a:ea typeface="Open Sans"/>
                <a:cs typeface="Open Sans"/>
              </a:rPr>
              <a:t> Segment: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1000" dirty="0">
                <a:latin typeface="Open Sans"/>
                <a:ea typeface="Open Sans"/>
                <a:cs typeface="Open Sans"/>
              </a:rPr>
              <a:t>Most </a:t>
            </a:r>
            <a:r>
              <a:rPr lang="en-GB" sz="1000" dirty="0">
                <a:latin typeface="Open Sans"/>
                <a:ea typeface="Open Sans"/>
                <a:cs typeface="Open Sans"/>
              </a:rPr>
              <a:t>customers belong to the ‘mass customer’ segment.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000" dirty="0">
              <a:latin typeface="Open Sans"/>
              <a:ea typeface="Open Sans"/>
              <a:cs typeface="Open Sans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B07F51-A9B7-613F-3E5B-672E5D21D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77" y="3408147"/>
            <a:ext cx="3459531" cy="16977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99976-22E6-EFD2-87BD-4746D149B737}"/>
              </a:ext>
            </a:extLst>
          </p:cNvPr>
          <p:cNvCxnSpPr>
            <a:cxnSpLocks/>
          </p:cNvCxnSpPr>
          <p:nvPr/>
        </p:nvCxnSpPr>
        <p:spPr>
          <a:xfrm>
            <a:off x="-15501" y="3893127"/>
            <a:ext cx="4348210" cy="0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712E0E-0EA5-8504-24B3-82665786FE70}"/>
              </a:ext>
            </a:extLst>
          </p:cNvPr>
          <p:cNvCxnSpPr/>
          <p:nvPr/>
        </p:nvCxnSpPr>
        <p:spPr>
          <a:xfrm>
            <a:off x="4342123" y="3385520"/>
            <a:ext cx="0" cy="530574"/>
          </a:xfrm>
          <a:prstGeom prst="line">
            <a:avLst/>
          </a:prstGeom>
          <a:noFill/>
          <a:ln w="38100" cap="flat">
            <a:solidFill>
              <a:srgbClr val="00206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653DFD-B907-9D2E-3DC3-9AA1B97AE3C2}"/>
              </a:ext>
            </a:extLst>
          </p:cNvPr>
          <p:cNvCxnSpPr>
            <a:cxnSpLocks/>
          </p:cNvCxnSpPr>
          <p:nvPr/>
        </p:nvCxnSpPr>
        <p:spPr>
          <a:xfrm>
            <a:off x="4318090" y="3379404"/>
            <a:ext cx="4857811" cy="0"/>
          </a:xfrm>
          <a:prstGeom prst="line">
            <a:avLst/>
          </a:prstGeom>
          <a:noFill/>
          <a:ln w="38100" cap="flat">
            <a:solidFill>
              <a:srgbClr val="00206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38555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108042" y="1694250"/>
            <a:ext cx="4650993" cy="158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The Recency, Frequency, Monetary analysis is useful to identify and categorise customers based on their past behaviours.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Therefore, this enables the company to target customers in order to increase its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Open Sans"/>
                <a:ea typeface="Open Sans"/>
                <a:cs typeface="Open Sans"/>
              </a:rPr>
              <a:t>Female customers tend to have a slightly higher average recency comparing to male customers, and a higher total number of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Men tend to have a higher average number of transactions.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DC744-4D83-BCC6-D04C-E7E613D5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3380509"/>
            <a:ext cx="2895600" cy="1761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8DBFF6-938F-33C9-B75D-255EE520A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0" y="2071253"/>
            <a:ext cx="4210479" cy="2268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108042" y="1694250"/>
            <a:ext cx="4650993" cy="89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0" i="0" dirty="0">
                <a:effectLst/>
                <a:latin typeface="-apple-system"/>
              </a:rPr>
              <a:t>NSW state has the highest total number of transactions and the highest monetary percentage.</a:t>
            </a:r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Mass customer tend to have a higher number of total transactions and higher monetary percentage.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43733-0993-7C9B-4579-CB2C73B6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2" y="1700729"/>
            <a:ext cx="3821734" cy="2049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9FAA5-98CF-1710-3269-1AB09EC3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5" y="2653671"/>
            <a:ext cx="3266203" cy="21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59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Identification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336302" cy="73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>
                <a:latin typeface="-apple-system"/>
              </a:rPr>
              <a:t>Identify</a:t>
            </a:r>
            <a:r>
              <a:rPr lang="fr-FR" sz="1050" dirty="0">
                <a:latin typeface="-apple-system"/>
              </a:rPr>
              <a:t> </a:t>
            </a:r>
            <a:r>
              <a:rPr lang="fr-FR" sz="1050" dirty="0" err="1">
                <a:latin typeface="-apple-system"/>
              </a:rPr>
              <a:t>customers</a:t>
            </a:r>
            <a:r>
              <a:rPr lang="fr-FR" sz="1050" dirty="0">
                <a:latin typeface="-apple-system"/>
              </a:rPr>
              <a:t> </a:t>
            </a:r>
            <a:r>
              <a:rPr lang="fr-FR" sz="1050" dirty="0" err="1">
                <a:latin typeface="-apple-system"/>
              </a:rPr>
              <a:t>that</a:t>
            </a:r>
            <a:r>
              <a:rPr lang="fr-FR" sz="1050" dirty="0">
                <a:latin typeface="-apple-system"/>
              </a:rPr>
              <a:t> </a:t>
            </a:r>
            <a:r>
              <a:rPr lang="fr-FR" sz="1050" dirty="0" err="1">
                <a:latin typeface="-apple-system"/>
              </a:rPr>
              <a:t>buy</a:t>
            </a:r>
            <a:r>
              <a:rPr lang="fr-FR" sz="1050" dirty="0">
                <a:latin typeface="-apple-system"/>
              </a:rPr>
              <a:t> </a:t>
            </a:r>
            <a:r>
              <a:rPr lang="fr-FR" sz="1050" dirty="0" err="1">
                <a:latin typeface="-apple-system"/>
              </a:rPr>
              <a:t>often</a:t>
            </a:r>
            <a:r>
              <a:rPr lang="fr-FR" sz="1050" dirty="0">
                <a:latin typeface="-apple-system"/>
              </a:rPr>
              <a:t> and </a:t>
            </a:r>
            <a:r>
              <a:rPr lang="fr-FR" sz="1050" dirty="0" err="1">
                <a:latin typeface="-apple-system"/>
              </a:rPr>
              <a:t>spend</a:t>
            </a:r>
            <a:r>
              <a:rPr lang="fr-FR" sz="1050" dirty="0">
                <a:latin typeface="-apple-system"/>
              </a:rPr>
              <a:t> </a:t>
            </a:r>
            <a:r>
              <a:rPr lang="fr-FR" sz="1050" dirty="0" err="1">
                <a:latin typeface="-apple-system"/>
              </a:rPr>
              <a:t>most</a:t>
            </a:r>
            <a:r>
              <a:rPr lang="fr-FR" sz="1050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5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>
                <a:latin typeface="-apple-system"/>
              </a:rPr>
              <a:t>Create</a:t>
            </a:r>
            <a:r>
              <a:rPr lang="fr-FR" sz="1050" dirty="0">
                <a:latin typeface="-apple-system"/>
              </a:rPr>
              <a:t> </a:t>
            </a:r>
            <a:r>
              <a:rPr lang="fr-FR" sz="1050" dirty="0" err="1">
                <a:latin typeface="-apple-system"/>
              </a:rPr>
              <a:t>dashboard</a:t>
            </a:r>
            <a:endParaRPr sz="1050" dirty="0">
              <a:latin typeface="-apple-system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fr-FR" dirty="0"/>
              <a:t>T</a:t>
            </a:r>
            <a:r>
              <a:rPr lang="en-GB" dirty="0"/>
              <a:t>hank you!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549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 Grandclaude</dc:creator>
  <cp:lastModifiedBy>Eden Grandclaud</cp:lastModifiedBy>
  <cp:revision>1</cp:revision>
  <dcterms:modified xsi:type="dcterms:W3CDTF">2023-08-08T18:19:24Z</dcterms:modified>
</cp:coreProperties>
</file>