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90" y="-10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80BF5-1660-4336-897A-7687EAF4F3FC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AEEAF-ECDE-493E-B9EA-BCA5FBFD7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571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AEEAF-ECDE-493E-B9EA-BCA5FBFD76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812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N2-GST </a:t>
            </a:r>
            <a:r>
              <a:rPr lang="ko-KR" altLang="en-US" dirty="0" err="1" smtClean="0"/>
              <a:t>광변조</a:t>
            </a:r>
            <a:r>
              <a:rPr lang="ko-KR" altLang="en-US" smtClean="0"/>
              <a:t> 시뮬레이션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12968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2016. 12. 5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황치</a:t>
            </a:r>
            <a:r>
              <a:rPr lang="ko-KR" altLang="en-US" dirty="0">
                <a:solidFill>
                  <a:schemeClr val="tx1"/>
                </a:solidFill>
              </a:rPr>
              <a:t>영</a:t>
            </a:r>
          </a:p>
        </p:txBody>
      </p:sp>
    </p:spTree>
    <p:extLst>
      <p:ext uri="{BB962C8B-B14F-4D97-AF65-F5344CB8AC3E}">
        <p14:creationId xmlns:p14="http://schemas.microsoft.com/office/powerpoint/2010/main" val="275194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N2 - 0sccm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2715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543744" y="5589240"/>
            <a:ext cx="108012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43744" y="5985284"/>
            <a:ext cx="1080120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43744" y="6381328"/>
            <a:ext cx="1080120" cy="0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63688" y="540457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Amorphous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3688" y="580061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Crystalline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3688" y="619666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Phase difference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N2 - 3sccm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2715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/>
          <p:nvPr/>
        </p:nvCxnSpPr>
        <p:spPr>
          <a:xfrm>
            <a:off x="543744" y="5589240"/>
            <a:ext cx="108012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43744" y="5985284"/>
            <a:ext cx="1080120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43744" y="6381328"/>
            <a:ext cx="1080120" cy="0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63688" y="540457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Amorphous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63688" y="580061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Crystalline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63688" y="619666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Phase difference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83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N2 - 6sccm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2715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543744" y="5589240"/>
            <a:ext cx="108012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43744" y="5985284"/>
            <a:ext cx="1080120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43744" y="6381328"/>
            <a:ext cx="1080120" cy="0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63688" y="540457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Amorphous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3688" y="580061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Crystalline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3688" y="619666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Phase difference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74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N2 - 9sccm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1445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543744" y="5589240"/>
            <a:ext cx="108012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43744" y="5985284"/>
            <a:ext cx="1080120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43744" y="6381328"/>
            <a:ext cx="1080120" cy="0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63688" y="540457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Amorphous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3688" y="580061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Crystalline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3688" y="619666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Phase difference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20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N2 - 12sccm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1445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543744" y="5589240"/>
            <a:ext cx="108012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43744" y="5985284"/>
            <a:ext cx="1080120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43744" y="6381328"/>
            <a:ext cx="1080120" cy="0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63688" y="540457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Amorphous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3688" y="580061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Crystalline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3688" y="619666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Phase difference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36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시뮬레이션 구조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447764" y="1934834"/>
            <a:ext cx="4248472" cy="2988332"/>
            <a:chOff x="2411760" y="2384884"/>
            <a:chExt cx="4248472" cy="2988332"/>
          </a:xfrm>
        </p:grpSpPr>
        <p:sp>
          <p:nvSpPr>
            <p:cNvPr id="5" name="직사각형 4"/>
            <p:cNvSpPr/>
            <p:nvPr/>
          </p:nvSpPr>
          <p:spPr>
            <a:xfrm>
              <a:off x="2411760" y="2384884"/>
              <a:ext cx="2520280" cy="648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411760" y="3032956"/>
              <a:ext cx="2520280" cy="3240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411760" y="3356992"/>
              <a:ext cx="2520280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76056" y="2524254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ITO 30nm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76056" y="3010308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GST 7nm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76056" y="3676382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SiO2 220nm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411760" y="4365104"/>
              <a:ext cx="2520280" cy="100811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76056" y="4684494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TiW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200nm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05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Reflectance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76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N2 - 0sccm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2715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543744" y="5589240"/>
            <a:ext cx="10801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43744" y="5985284"/>
            <a:ext cx="108012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43744" y="6381328"/>
            <a:ext cx="1080120" cy="0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63688" y="540457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Amorphous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63688" y="580061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Crystalline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3688" y="619666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Reflectance difference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56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N2 - 3sccm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2715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543744" y="5589240"/>
            <a:ext cx="10801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43744" y="5985284"/>
            <a:ext cx="108012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43744" y="6381328"/>
            <a:ext cx="1080120" cy="0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63688" y="540457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Amorphous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3688" y="580061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Crystalline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3688" y="619666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Reflectance difference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08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N2 - 6sccm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2715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543744" y="5589240"/>
            <a:ext cx="10801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43744" y="5985284"/>
            <a:ext cx="108012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43744" y="6381328"/>
            <a:ext cx="1080120" cy="0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63688" y="540457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Amorphous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3688" y="580061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Crystalline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3688" y="619666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Reflectance difference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96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N2 - 9sccm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2715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543744" y="5589240"/>
            <a:ext cx="10801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43744" y="5985284"/>
            <a:ext cx="108012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43744" y="6381328"/>
            <a:ext cx="1080120" cy="0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63688" y="540457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Amorphous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3688" y="580061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Crystalline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3688" y="619666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Reflectance difference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99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N2 - 12sccm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1445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543744" y="5589240"/>
            <a:ext cx="10801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43744" y="5985284"/>
            <a:ext cx="108012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43744" y="6381328"/>
            <a:ext cx="1080120" cy="0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63688" y="540457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Amorphous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3688" y="580061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Crystalline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3688" y="619666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Reflectance difference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22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Phase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6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92</Words>
  <Application>Microsoft Office PowerPoint</Application>
  <PresentationFormat>화면 슬라이드 쇼(4:3)</PresentationFormat>
  <Paragraphs>51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N2-GST 광변조 시뮬레이션</vt:lpstr>
      <vt:lpstr>PowerPoint 프레젠테이션</vt:lpstr>
      <vt:lpstr>Reflectance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Phase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N2-GST 시뮬레이션</dc:title>
  <dc:creator>Microsoft Corporation</dc:creator>
  <cp:lastModifiedBy>CYHwang</cp:lastModifiedBy>
  <cp:revision>25</cp:revision>
  <dcterms:created xsi:type="dcterms:W3CDTF">2006-10-05T04:04:58Z</dcterms:created>
  <dcterms:modified xsi:type="dcterms:W3CDTF">2016-12-05T05:14:46Z</dcterms:modified>
</cp:coreProperties>
</file>