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404050" cy="39604950"/>
  <p:notesSz cx="6864350" cy="9994900"/>
  <p:defaultTextStyle>
    <a:defPPr>
      <a:defRPr lang="pt-BR"/>
    </a:defPPr>
    <a:lvl1pPr marL="0" algn="l" defTabSz="4114800" rtl="0" eaLnBrk="1" latinLnBrk="0" hangingPunct="1">
      <a:defRPr sz="8100" kern="1200">
        <a:solidFill>
          <a:schemeClr val="tx1"/>
        </a:solidFill>
        <a:latin typeface="+mn-lt"/>
        <a:ea typeface="+mn-ea"/>
        <a:cs typeface="+mn-cs"/>
      </a:defRPr>
    </a:lvl1pPr>
    <a:lvl2pPr marL="2057400" algn="l" defTabSz="4114800" rtl="0" eaLnBrk="1" latinLnBrk="0" hangingPunct="1">
      <a:defRPr sz="8100" kern="1200">
        <a:solidFill>
          <a:schemeClr val="tx1"/>
        </a:solidFill>
        <a:latin typeface="+mn-lt"/>
        <a:ea typeface="+mn-ea"/>
        <a:cs typeface="+mn-cs"/>
      </a:defRPr>
    </a:lvl2pPr>
    <a:lvl3pPr marL="4114800" algn="l" defTabSz="4114800" rtl="0" eaLnBrk="1" latinLnBrk="0" hangingPunct="1">
      <a:defRPr sz="8100" kern="1200">
        <a:solidFill>
          <a:schemeClr val="tx1"/>
        </a:solidFill>
        <a:latin typeface="+mn-lt"/>
        <a:ea typeface="+mn-ea"/>
        <a:cs typeface="+mn-cs"/>
      </a:defRPr>
    </a:lvl3pPr>
    <a:lvl4pPr marL="6172200" algn="l" defTabSz="4114800" rtl="0" eaLnBrk="1" latinLnBrk="0" hangingPunct="1">
      <a:defRPr sz="8100" kern="1200">
        <a:solidFill>
          <a:schemeClr val="tx1"/>
        </a:solidFill>
        <a:latin typeface="+mn-lt"/>
        <a:ea typeface="+mn-ea"/>
        <a:cs typeface="+mn-cs"/>
      </a:defRPr>
    </a:lvl4pPr>
    <a:lvl5pPr marL="8229600" algn="l" defTabSz="4114800" rtl="0" eaLnBrk="1" latinLnBrk="0" hangingPunct="1">
      <a:defRPr sz="8100" kern="1200">
        <a:solidFill>
          <a:schemeClr val="tx1"/>
        </a:solidFill>
        <a:latin typeface="+mn-lt"/>
        <a:ea typeface="+mn-ea"/>
        <a:cs typeface="+mn-cs"/>
      </a:defRPr>
    </a:lvl5pPr>
    <a:lvl6pPr marL="10287000" algn="l" defTabSz="4114800" rtl="0" eaLnBrk="1" latinLnBrk="0" hangingPunct="1">
      <a:defRPr sz="8100" kern="1200">
        <a:solidFill>
          <a:schemeClr val="tx1"/>
        </a:solidFill>
        <a:latin typeface="+mn-lt"/>
        <a:ea typeface="+mn-ea"/>
        <a:cs typeface="+mn-cs"/>
      </a:defRPr>
    </a:lvl6pPr>
    <a:lvl7pPr marL="12344400" algn="l" defTabSz="4114800" rtl="0" eaLnBrk="1" latinLnBrk="0" hangingPunct="1">
      <a:defRPr sz="8100" kern="1200">
        <a:solidFill>
          <a:schemeClr val="tx1"/>
        </a:solidFill>
        <a:latin typeface="+mn-lt"/>
        <a:ea typeface="+mn-ea"/>
        <a:cs typeface="+mn-cs"/>
      </a:defRPr>
    </a:lvl7pPr>
    <a:lvl8pPr marL="14401800" algn="l" defTabSz="4114800" rtl="0" eaLnBrk="1" latinLnBrk="0" hangingPunct="1">
      <a:defRPr sz="8100" kern="1200">
        <a:solidFill>
          <a:schemeClr val="tx1"/>
        </a:solidFill>
        <a:latin typeface="+mn-lt"/>
        <a:ea typeface="+mn-ea"/>
        <a:cs typeface="+mn-cs"/>
      </a:defRPr>
    </a:lvl8pPr>
    <a:lvl9pPr marL="16459200" algn="l" defTabSz="4114800" rtl="0" eaLnBrk="1" latinLnBrk="0" hangingPunct="1">
      <a:defRPr sz="8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74">
          <p15:clr>
            <a:srgbClr val="A4A3A4"/>
          </p15:clr>
        </p15:guide>
        <p15:guide id="2" pos="1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0" d="100"/>
          <a:sy n="30" d="100"/>
        </p:scale>
        <p:origin x="24" y="24"/>
      </p:cViewPr>
      <p:guideLst>
        <p:guide orient="horz" pos="12474"/>
        <p:guide pos="1020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2430304" y="12303212"/>
            <a:ext cx="27543443" cy="8489393"/>
          </a:xfrm>
        </p:spPr>
        <p:txBody>
          <a:bodyPr/>
          <a:lstStyle/>
          <a:p>
            <a:r>
              <a:rPr lang="pt-BR"/>
              <a:t>Clique para editar o título mestre</a:t>
            </a:r>
          </a:p>
        </p:txBody>
      </p:sp>
      <p:sp>
        <p:nvSpPr>
          <p:cNvPr id="3" name="Subtítulo 2"/>
          <p:cNvSpPr>
            <a:spLocks noGrp="1"/>
          </p:cNvSpPr>
          <p:nvPr>
            <p:ph type="subTitle" idx="1"/>
          </p:nvPr>
        </p:nvSpPr>
        <p:spPr>
          <a:xfrm>
            <a:off x="4860608" y="22442805"/>
            <a:ext cx="22682835" cy="10121265"/>
          </a:xfrm>
        </p:spPr>
        <p:txBody>
          <a:bodyPr/>
          <a:lstStyle>
            <a:lvl1pPr marL="0" indent="0" algn="ctr">
              <a:buNone/>
              <a:defRPr>
                <a:solidFill>
                  <a:schemeClr val="tx1">
                    <a:tint val="75000"/>
                  </a:schemeClr>
                </a:solidFill>
              </a:defRPr>
            </a:lvl1pPr>
            <a:lvl2pPr marL="2057400" indent="0" algn="ctr">
              <a:buNone/>
              <a:defRPr>
                <a:solidFill>
                  <a:schemeClr val="tx1">
                    <a:tint val="75000"/>
                  </a:schemeClr>
                </a:solidFill>
              </a:defRPr>
            </a:lvl2pPr>
            <a:lvl3pPr marL="4114800" indent="0" algn="ctr">
              <a:buNone/>
              <a:defRPr>
                <a:solidFill>
                  <a:schemeClr val="tx1">
                    <a:tint val="75000"/>
                  </a:schemeClr>
                </a:solidFill>
              </a:defRPr>
            </a:lvl3pPr>
            <a:lvl4pPr marL="6172200" indent="0" algn="ctr">
              <a:buNone/>
              <a:defRPr>
                <a:solidFill>
                  <a:schemeClr val="tx1">
                    <a:tint val="75000"/>
                  </a:schemeClr>
                </a:solidFill>
              </a:defRPr>
            </a:lvl4pPr>
            <a:lvl5pPr marL="8229600" indent="0" algn="ctr">
              <a:buNone/>
              <a:defRPr>
                <a:solidFill>
                  <a:schemeClr val="tx1">
                    <a:tint val="75000"/>
                  </a:schemeClr>
                </a:solidFill>
              </a:defRPr>
            </a:lvl5pPr>
            <a:lvl6pPr marL="10287000" indent="0" algn="ctr">
              <a:buNone/>
              <a:defRPr>
                <a:solidFill>
                  <a:schemeClr val="tx1">
                    <a:tint val="75000"/>
                  </a:schemeClr>
                </a:solidFill>
              </a:defRPr>
            </a:lvl6pPr>
            <a:lvl7pPr marL="12344400" indent="0" algn="ctr">
              <a:buNone/>
              <a:defRPr>
                <a:solidFill>
                  <a:schemeClr val="tx1">
                    <a:tint val="75000"/>
                  </a:schemeClr>
                </a:solidFill>
              </a:defRPr>
            </a:lvl7pPr>
            <a:lvl8pPr marL="14401800" indent="0" algn="ctr">
              <a:buNone/>
              <a:defRPr>
                <a:solidFill>
                  <a:schemeClr val="tx1">
                    <a:tint val="75000"/>
                  </a:schemeClr>
                </a:solidFill>
              </a:defRPr>
            </a:lvl8pPr>
            <a:lvl9pPr marL="164592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1917F377-A3CB-445D-B22C-E9DAAD81002E}" type="datetimeFigureOut">
              <a:rPr lang="pt-BR" smtClean="0"/>
              <a:t>25/04/2018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B0BC094-CEF9-4946-8BE4-544C8D7B0F72}" type="slidenum">
              <a:rPr lang="pt-BR" smtClean="0"/>
              <a:t>‹nº›</a:t>
            </a:fld>
            <a:endParaRPr lang="pt-BR"/>
          </a:p>
        </p:txBody>
      </p:sp>
    </p:spTree>
    <p:extLst>
      <p:ext uri="{BB962C8B-B14F-4D97-AF65-F5344CB8AC3E}">
        <p14:creationId xmlns:p14="http://schemas.microsoft.com/office/powerpoint/2010/main" val="1939658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1917F377-A3CB-445D-B22C-E9DAAD81002E}" type="datetimeFigureOut">
              <a:rPr lang="pt-BR" smtClean="0"/>
              <a:t>25/04/2018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B0BC094-CEF9-4946-8BE4-544C8D7B0F72}" type="slidenum">
              <a:rPr lang="pt-BR" smtClean="0"/>
              <a:t>‹nº›</a:t>
            </a:fld>
            <a:endParaRPr lang="pt-BR"/>
          </a:p>
        </p:txBody>
      </p:sp>
    </p:spTree>
    <p:extLst>
      <p:ext uri="{BB962C8B-B14F-4D97-AF65-F5344CB8AC3E}">
        <p14:creationId xmlns:p14="http://schemas.microsoft.com/office/powerpoint/2010/main" val="211832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7619700" y="2117769"/>
            <a:ext cx="5468186" cy="45050631"/>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1215154" y="2117769"/>
            <a:ext cx="15864485" cy="45050631"/>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1917F377-A3CB-445D-B22C-E9DAAD81002E}" type="datetimeFigureOut">
              <a:rPr lang="pt-BR" smtClean="0"/>
              <a:t>25/04/2018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B0BC094-CEF9-4946-8BE4-544C8D7B0F72}" type="slidenum">
              <a:rPr lang="pt-BR" smtClean="0"/>
              <a:t>‹nº›</a:t>
            </a:fld>
            <a:endParaRPr lang="pt-BR"/>
          </a:p>
        </p:txBody>
      </p:sp>
    </p:spTree>
    <p:extLst>
      <p:ext uri="{BB962C8B-B14F-4D97-AF65-F5344CB8AC3E}">
        <p14:creationId xmlns:p14="http://schemas.microsoft.com/office/powerpoint/2010/main" val="191692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1917F377-A3CB-445D-B22C-E9DAAD81002E}" type="datetimeFigureOut">
              <a:rPr lang="pt-BR" smtClean="0"/>
              <a:t>25/04/2018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B0BC094-CEF9-4946-8BE4-544C8D7B0F72}" type="slidenum">
              <a:rPr lang="pt-BR" smtClean="0"/>
              <a:t>‹nº›</a:t>
            </a:fld>
            <a:endParaRPr lang="pt-BR"/>
          </a:p>
        </p:txBody>
      </p:sp>
    </p:spTree>
    <p:extLst>
      <p:ext uri="{BB962C8B-B14F-4D97-AF65-F5344CB8AC3E}">
        <p14:creationId xmlns:p14="http://schemas.microsoft.com/office/powerpoint/2010/main" val="196812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2559698" y="25449849"/>
            <a:ext cx="27543443" cy="7865983"/>
          </a:xfrm>
        </p:spPr>
        <p:txBody>
          <a:bodyPr anchor="t"/>
          <a:lstStyle>
            <a:lvl1pPr algn="l">
              <a:defRPr sz="18000" b="1" cap="all"/>
            </a:lvl1pPr>
          </a:lstStyle>
          <a:p>
            <a:r>
              <a:rPr lang="pt-BR"/>
              <a:t>Clique para editar o título mestre</a:t>
            </a:r>
          </a:p>
        </p:txBody>
      </p:sp>
      <p:sp>
        <p:nvSpPr>
          <p:cNvPr id="3" name="Espaço Reservado para Texto 2"/>
          <p:cNvSpPr>
            <a:spLocks noGrp="1"/>
          </p:cNvSpPr>
          <p:nvPr>
            <p:ph type="body" idx="1"/>
          </p:nvPr>
        </p:nvSpPr>
        <p:spPr>
          <a:xfrm>
            <a:off x="2559698" y="16786273"/>
            <a:ext cx="27543443" cy="8663578"/>
          </a:xfrm>
        </p:spPr>
        <p:txBody>
          <a:bodyPr anchor="b"/>
          <a:lstStyle>
            <a:lvl1pPr marL="0" indent="0">
              <a:buNone/>
              <a:defRPr sz="9000">
                <a:solidFill>
                  <a:schemeClr val="tx1">
                    <a:tint val="75000"/>
                  </a:schemeClr>
                </a:solidFill>
              </a:defRPr>
            </a:lvl1pPr>
            <a:lvl2pPr marL="2057400" indent="0">
              <a:buNone/>
              <a:defRPr sz="8100">
                <a:solidFill>
                  <a:schemeClr val="tx1">
                    <a:tint val="75000"/>
                  </a:schemeClr>
                </a:solidFill>
              </a:defRPr>
            </a:lvl2pPr>
            <a:lvl3pPr marL="4114800" indent="0">
              <a:buNone/>
              <a:defRPr sz="7200">
                <a:solidFill>
                  <a:schemeClr val="tx1">
                    <a:tint val="75000"/>
                  </a:schemeClr>
                </a:solidFill>
              </a:defRPr>
            </a:lvl3pPr>
            <a:lvl4pPr marL="6172200" indent="0">
              <a:buNone/>
              <a:defRPr sz="6300">
                <a:solidFill>
                  <a:schemeClr val="tx1">
                    <a:tint val="75000"/>
                  </a:schemeClr>
                </a:solidFill>
              </a:defRPr>
            </a:lvl4pPr>
            <a:lvl5pPr marL="8229600" indent="0">
              <a:buNone/>
              <a:defRPr sz="6300">
                <a:solidFill>
                  <a:schemeClr val="tx1">
                    <a:tint val="75000"/>
                  </a:schemeClr>
                </a:solidFill>
              </a:defRPr>
            </a:lvl5pPr>
            <a:lvl6pPr marL="10287000" indent="0">
              <a:buNone/>
              <a:defRPr sz="6300">
                <a:solidFill>
                  <a:schemeClr val="tx1">
                    <a:tint val="75000"/>
                  </a:schemeClr>
                </a:solidFill>
              </a:defRPr>
            </a:lvl6pPr>
            <a:lvl7pPr marL="12344400" indent="0">
              <a:buNone/>
              <a:defRPr sz="6300">
                <a:solidFill>
                  <a:schemeClr val="tx1">
                    <a:tint val="75000"/>
                  </a:schemeClr>
                </a:solidFill>
              </a:defRPr>
            </a:lvl7pPr>
            <a:lvl8pPr marL="14401800" indent="0">
              <a:buNone/>
              <a:defRPr sz="6300">
                <a:solidFill>
                  <a:schemeClr val="tx1">
                    <a:tint val="75000"/>
                  </a:schemeClr>
                </a:solidFill>
              </a:defRPr>
            </a:lvl8pPr>
            <a:lvl9pPr marL="16459200" indent="0">
              <a:buNone/>
              <a:defRPr sz="63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1917F377-A3CB-445D-B22C-E9DAAD81002E}" type="datetimeFigureOut">
              <a:rPr lang="pt-BR" smtClean="0"/>
              <a:t>25/04/2018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B0BC094-CEF9-4946-8BE4-544C8D7B0F72}" type="slidenum">
              <a:rPr lang="pt-BR" smtClean="0"/>
              <a:t>‹nº›</a:t>
            </a:fld>
            <a:endParaRPr lang="pt-BR"/>
          </a:p>
        </p:txBody>
      </p:sp>
    </p:spTree>
    <p:extLst>
      <p:ext uri="{BB962C8B-B14F-4D97-AF65-F5344CB8AC3E}">
        <p14:creationId xmlns:p14="http://schemas.microsoft.com/office/powerpoint/2010/main" val="1782862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1215154" y="12321542"/>
            <a:ext cx="10666333" cy="34846860"/>
          </a:xfrm>
        </p:spPr>
        <p:txBody>
          <a:bodyPr/>
          <a:lstStyle>
            <a:lvl1pPr>
              <a:defRPr sz="12600"/>
            </a:lvl1pPr>
            <a:lvl2pPr>
              <a:defRPr sz="10800"/>
            </a:lvl2pPr>
            <a:lvl3pPr>
              <a:defRPr sz="9000"/>
            </a:lvl3pPr>
            <a:lvl4pPr>
              <a:defRPr sz="8100"/>
            </a:lvl4pPr>
            <a:lvl5pPr>
              <a:defRPr sz="8100"/>
            </a:lvl5pPr>
            <a:lvl6pPr>
              <a:defRPr sz="8100"/>
            </a:lvl6pPr>
            <a:lvl7pPr>
              <a:defRPr sz="8100"/>
            </a:lvl7pPr>
            <a:lvl8pPr>
              <a:defRPr sz="8100"/>
            </a:lvl8pPr>
            <a:lvl9pPr>
              <a:defRPr sz="81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12421555" y="12321542"/>
            <a:ext cx="10666333" cy="34846860"/>
          </a:xfrm>
        </p:spPr>
        <p:txBody>
          <a:bodyPr/>
          <a:lstStyle>
            <a:lvl1pPr>
              <a:defRPr sz="12600"/>
            </a:lvl1pPr>
            <a:lvl2pPr>
              <a:defRPr sz="10800"/>
            </a:lvl2pPr>
            <a:lvl3pPr>
              <a:defRPr sz="9000"/>
            </a:lvl3pPr>
            <a:lvl4pPr>
              <a:defRPr sz="8100"/>
            </a:lvl4pPr>
            <a:lvl5pPr>
              <a:defRPr sz="8100"/>
            </a:lvl5pPr>
            <a:lvl6pPr>
              <a:defRPr sz="8100"/>
            </a:lvl6pPr>
            <a:lvl7pPr>
              <a:defRPr sz="8100"/>
            </a:lvl7pPr>
            <a:lvl8pPr>
              <a:defRPr sz="8100"/>
            </a:lvl8pPr>
            <a:lvl9pPr>
              <a:defRPr sz="81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1917F377-A3CB-445D-B22C-E9DAAD81002E}" type="datetimeFigureOut">
              <a:rPr lang="pt-BR" smtClean="0"/>
              <a:t>25/04/2018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0BC094-CEF9-4946-8BE4-544C8D7B0F72}" type="slidenum">
              <a:rPr lang="pt-BR" smtClean="0"/>
              <a:t>‹nº›</a:t>
            </a:fld>
            <a:endParaRPr lang="pt-BR"/>
          </a:p>
        </p:txBody>
      </p:sp>
    </p:spTree>
    <p:extLst>
      <p:ext uri="{BB962C8B-B14F-4D97-AF65-F5344CB8AC3E}">
        <p14:creationId xmlns:p14="http://schemas.microsoft.com/office/powerpoint/2010/main" val="1727679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1620203" y="1586034"/>
            <a:ext cx="29163645" cy="6600825"/>
          </a:xfrm>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1620205" y="8865276"/>
            <a:ext cx="14317416" cy="3694626"/>
          </a:xfrm>
        </p:spPr>
        <p:txBody>
          <a:bodyPr anchor="b"/>
          <a:lstStyle>
            <a:lvl1pPr marL="0" indent="0">
              <a:buNone/>
              <a:defRPr sz="10800" b="1"/>
            </a:lvl1pPr>
            <a:lvl2pPr marL="2057400" indent="0">
              <a:buNone/>
              <a:defRPr sz="9000" b="1"/>
            </a:lvl2pPr>
            <a:lvl3pPr marL="4114800" indent="0">
              <a:buNone/>
              <a:defRPr sz="8100" b="1"/>
            </a:lvl3pPr>
            <a:lvl4pPr marL="6172200" indent="0">
              <a:buNone/>
              <a:defRPr sz="7200" b="1"/>
            </a:lvl4pPr>
            <a:lvl5pPr marL="8229600" indent="0">
              <a:buNone/>
              <a:defRPr sz="7200" b="1"/>
            </a:lvl5pPr>
            <a:lvl6pPr marL="10287000" indent="0">
              <a:buNone/>
              <a:defRPr sz="7200" b="1"/>
            </a:lvl6pPr>
            <a:lvl7pPr marL="12344400" indent="0">
              <a:buNone/>
              <a:defRPr sz="7200" b="1"/>
            </a:lvl7pPr>
            <a:lvl8pPr marL="14401800" indent="0">
              <a:buNone/>
              <a:defRPr sz="7200" b="1"/>
            </a:lvl8pPr>
            <a:lvl9pPr marL="16459200" indent="0">
              <a:buNone/>
              <a:defRPr sz="7200" b="1"/>
            </a:lvl9pPr>
          </a:lstStyle>
          <a:p>
            <a:pPr lvl="0"/>
            <a:r>
              <a:rPr lang="pt-BR"/>
              <a:t>Clique para editar o texto mestre</a:t>
            </a:r>
          </a:p>
        </p:txBody>
      </p:sp>
      <p:sp>
        <p:nvSpPr>
          <p:cNvPr id="4" name="Espaço Reservado para Conteúdo 3"/>
          <p:cNvSpPr>
            <a:spLocks noGrp="1"/>
          </p:cNvSpPr>
          <p:nvPr>
            <p:ph sz="half" idx="2"/>
          </p:nvPr>
        </p:nvSpPr>
        <p:spPr>
          <a:xfrm>
            <a:off x="1620205" y="12559902"/>
            <a:ext cx="14317416" cy="22818688"/>
          </a:xfrm>
        </p:spPr>
        <p:txBody>
          <a:bodyPr/>
          <a:lstStyle>
            <a:lvl1pPr>
              <a:defRPr sz="10800"/>
            </a:lvl1pPr>
            <a:lvl2pPr>
              <a:defRPr sz="9000"/>
            </a:lvl2pPr>
            <a:lvl3pPr>
              <a:defRPr sz="8100"/>
            </a:lvl3pPr>
            <a:lvl4pPr>
              <a:defRPr sz="7200"/>
            </a:lvl4pPr>
            <a:lvl5pPr>
              <a:defRPr sz="7200"/>
            </a:lvl5pPr>
            <a:lvl6pPr>
              <a:defRPr sz="7200"/>
            </a:lvl6pPr>
            <a:lvl7pPr>
              <a:defRPr sz="7200"/>
            </a:lvl7pPr>
            <a:lvl8pPr>
              <a:defRPr sz="7200"/>
            </a:lvl8pPr>
            <a:lvl9pPr>
              <a:defRPr sz="72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16460811" y="8865276"/>
            <a:ext cx="14323039" cy="3694626"/>
          </a:xfrm>
        </p:spPr>
        <p:txBody>
          <a:bodyPr anchor="b"/>
          <a:lstStyle>
            <a:lvl1pPr marL="0" indent="0">
              <a:buNone/>
              <a:defRPr sz="10800" b="1"/>
            </a:lvl1pPr>
            <a:lvl2pPr marL="2057400" indent="0">
              <a:buNone/>
              <a:defRPr sz="9000" b="1"/>
            </a:lvl2pPr>
            <a:lvl3pPr marL="4114800" indent="0">
              <a:buNone/>
              <a:defRPr sz="8100" b="1"/>
            </a:lvl3pPr>
            <a:lvl4pPr marL="6172200" indent="0">
              <a:buNone/>
              <a:defRPr sz="7200" b="1"/>
            </a:lvl4pPr>
            <a:lvl5pPr marL="8229600" indent="0">
              <a:buNone/>
              <a:defRPr sz="7200" b="1"/>
            </a:lvl5pPr>
            <a:lvl6pPr marL="10287000" indent="0">
              <a:buNone/>
              <a:defRPr sz="7200" b="1"/>
            </a:lvl6pPr>
            <a:lvl7pPr marL="12344400" indent="0">
              <a:buNone/>
              <a:defRPr sz="7200" b="1"/>
            </a:lvl7pPr>
            <a:lvl8pPr marL="14401800" indent="0">
              <a:buNone/>
              <a:defRPr sz="7200" b="1"/>
            </a:lvl8pPr>
            <a:lvl9pPr marL="16459200" indent="0">
              <a:buNone/>
              <a:defRPr sz="7200" b="1"/>
            </a:lvl9pPr>
          </a:lstStyle>
          <a:p>
            <a:pPr lvl="0"/>
            <a:r>
              <a:rPr lang="pt-BR"/>
              <a:t>Clique para editar o texto mestre</a:t>
            </a:r>
          </a:p>
        </p:txBody>
      </p:sp>
      <p:sp>
        <p:nvSpPr>
          <p:cNvPr id="6" name="Espaço Reservado para Conteúdo 5"/>
          <p:cNvSpPr>
            <a:spLocks noGrp="1"/>
          </p:cNvSpPr>
          <p:nvPr>
            <p:ph sz="quarter" idx="4"/>
          </p:nvPr>
        </p:nvSpPr>
        <p:spPr>
          <a:xfrm>
            <a:off x="16460811" y="12559902"/>
            <a:ext cx="14323039" cy="22818688"/>
          </a:xfrm>
        </p:spPr>
        <p:txBody>
          <a:bodyPr/>
          <a:lstStyle>
            <a:lvl1pPr>
              <a:defRPr sz="10800"/>
            </a:lvl1pPr>
            <a:lvl2pPr>
              <a:defRPr sz="9000"/>
            </a:lvl2pPr>
            <a:lvl3pPr>
              <a:defRPr sz="8100"/>
            </a:lvl3pPr>
            <a:lvl4pPr>
              <a:defRPr sz="7200"/>
            </a:lvl4pPr>
            <a:lvl5pPr>
              <a:defRPr sz="7200"/>
            </a:lvl5pPr>
            <a:lvl6pPr>
              <a:defRPr sz="7200"/>
            </a:lvl6pPr>
            <a:lvl7pPr>
              <a:defRPr sz="7200"/>
            </a:lvl7pPr>
            <a:lvl8pPr>
              <a:defRPr sz="7200"/>
            </a:lvl8pPr>
            <a:lvl9pPr>
              <a:defRPr sz="72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1917F377-A3CB-445D-B22C-E9DAAD81002E}" type="datetimeFigureOut">
              <a:rPr lang="pt-BR" smtClean="0"/>
              <a:t>25/04/2018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4B0BC094-CEF9-4946-8BE4-544C8D7B0F72}" type="slidenum">
              <a:rPr lang="pt-BR" smtClean="0"/>
              <a:t>‹nº›</a:t>
            </a:fld>
            <a:endParaRPr lang="pt-BR"/>
          </a:p>
        </p:txBody>
      </p:sp>
    </p:spTree>
    <p:extLst>
      <p:ext uri="{BB962C8B-B14F-4D97-AF65-F5344CB8AC3E}">
        <p14:creationId xmlns:p14="http://schemas.microsoft.com/office/powerpoint/2010/main" val="3501459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1917F377-A3CB-445D-B22C-E9DAAD81002E}" type="datetimeFigureOut">
              <a:rPr lang="pt-BR" smtClean="0"/>
              <a:t>25/04/2018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4B0BC094-CEF9-4946-8BE4-544C8D7B0F72}" type="slidenum">
              <a:rPr lang="pt-BR" smtClean="0"/>
              <a:t>‹nº›</a:t>
            </a:fld>
            <a:endParaRPr lang="pt-BR"/>
          </a:p>
        </p:txBody>
      </p:sp>
    </p:spTree>
    <p:extLst>
      <p:ext uri="{BB962C8B-B14F-4D97-AF65-F5344CB8AC3E}">
        <p14:creationId xmlns:p14="http://schemas.microsoft.com/office/powerpoint/2010/main" val="556143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917F377-A3CB-445D-B22C-E9DAAD81002E}" type="datetimeFigureOut">
              <a:rPr lang="pt-BR" smtClean="0"/>
              <a:t>25/04/2018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4B0BC094-CEF9-4946-8BE4-544C8D7B0F72}" type="slidenum">
              <a:rPr lang="pt-BR" smtClean="0"/>
              <a:t>‹nº›</a:t>
            </a:fld>
            <a:endParaRPr lang="pt-BR"/>
          </a:p>
        </p:txBody>
      </p:sp>
    </p:spTree>
    <p:extLst>
      <p:ext uri="{BB962C8B-B14F-4D97-AF65-F5344CB8AC3E}">
        <p14:creationId xmlns:p14="http://schemas.microsoft.com/office/powerpoint/2010/main" val="91433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620205" y="1576865"/>
            <a:ext cx="10660710" cy="6710839"/>
          </a:xfrm>
        </p:spPr>
        <p:txBody>
          <a:bodyPr anchor="b"/>
          <a:lstStyle>
            <a:lvl1pPr algn="l">
              <a:defRPr sz="9000" b="1"/>
            </a:lvl1pPr>
          </a:lstStyle>
          <a:p>
            <a:r>
              <a:rPr lang="pt-BR"/>
              <a:t>Clique para editar o título mestre</a:t>
            </a:r>
          </a:p>
        </p:txBody>
      </p:sp>
      <p:sp>
        <p:nvSpPr>
          <p:cNvPr id="3" name="Espaço Reservado para Conteúdo 2"/>
          <p:cNvSpPr>
            <a:spLocks noGrp="1"/>
          </p:cNvSpPr>
          <p:nvPr>
            <p:ph idx="1"/>
          </p:nvPr>
        </p:nvSpPr>
        <p:spPr>
          <a:xfrm>
            <a:off x="12669084" y="1576867"/>
            <a:ext cx="18114766" cy="33801729"/>
          </a:xfrm>
        </p:spPr>
        <p:txBody>
          <a:bodyPr/>
          <a:lstStyle>
            <a:lvl1pPr>
              <a:defRPr sz="14400"/>
            </a:lvl1pPr>
            <a:lvl2pPr>
              <a:defRPr sz="12600"/>
            </a:lvl2pPr>
            <a:lvl3pPr>
              <a:defRPr sz="10800"/>
            </a:lvl3pPr>
            <a:lvl4pPr>
              <a:defRPr sz="9000"/>
            </a:lvl4pPr>
            <a:lvl5pPr>
              <a:defRPr sz="9000"/>
            </a:lvl5pPr>
            <a:lvl6pPr>
              <a:defRPr sz="9000"/>
            </a:lvl6pPr>
            <a:lvl7pPr>
              <a:defRPr sz="9000"/>
            </a:lvl7pPr>
            <a:lvl8pPr>
              <a:defRPr sz="9000"/>
            </a:lvl8pPr>
            <a:lvl9pPr>
              <a:defRPr sz="9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1620205" y="8287706"/>
            <a:ext cx="10660710" cy="27090890"/>
          </a:xfrm>
        </p:spPr>
        <p:txBody>
          <a:bodyPr/>
          <a:lstStyle>
            <a:lvl1pPr marL="0" indent="0">
              <a:buNone/>
              <a:defRPr sz="6300"/>
            </a:lvl1pPr>
            <a:lvl2pPr marL="2057400" indent="0">
              <a:buNone/>
              <a:defRPr sz="5400"/>
            </a:lvl2pPr>
            <a:lvl3pPr marL="4114800" indent="0">
              <a:buNone/>
              <a:defRPr sz="4500"/>
            </a:lvl3pPr>
            <a:lvl4pPr marL="6172200" indent="0">
              <a:buNone/>
              <a:defRPr sz="4100"/>
            </a:lvl4pPr>
            <a:lvl5pPr marL="8229600" indent="0">
              <a:buNone/>
              <a:defRPr sz="4100"/>
            </a:lvl5pPr>
            <a:lvl6pPr marL="10287000" indent="0">
              <a:buNone/>
              <a:defRPr sz="4100"/>
            </a:lvl6pPr>
            <a:lvl7pPr marL="12344400" indent="0">
              <a:buNone/>
              <a:defRPr sz="4100"/>
            </a:lvl7pPr>
            <a:lvl8pPr marL="14401800" indent="0">
              <a:buNone/>
              <a:defRPr sz="4100"/>
            </a:lvl8pPr>
            <a:lvl9pPr marL="16459200" indent="0">
              <a:buNone/>
              <a:defRPr sz="41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1917F377-A3CB-445D-B22C-E9DAAD81002E}" type="datetimeFigureOut">
              <a:rPr lang="pt-BR" smtClean="0"/>
              <a:t>25/04/2018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0BC094-CEF9-4946-8BE4-544C8D7B0F72}" type="slidenum">
              <a:rPr lang="pt-BR" smtClean="0"/>
              <a:t>‹nº›</a:t>
            </a:fld>
            <a:endParaRPr lang="pt-BR"/>
          </a:p>
        </p:txBody>
      </p:sp>
    </p:spTree>
    <p:extLst>
      <p:ext uri="{BB962C8B-B14F-4D97-AF65-F5344CB8AC3E}">
        <p14:creationId xmlns:p14="http://schemas.microsoft.com/office/powerpoint/2010/main" val="2386345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51421" y="27723467"/>
            <a:ext cx="19442430" cy="3272913"/>
          </a:xfrm>
        </p:spPr>
        <p:txBody>
          <a:bodyPr anchor="b"/>
          <a:lstStyle>
            <a:lvl1pPr algn="l">
              <a:defRPr sz="9000" b="1"/>
            </a:lvl1pPr>
          </a:lstStyle>
          <a:p>
            <a:r>
              <a:rPr lang="pt-BR"/>
              <a:t>Clique para editar o título mestre</a:t>
            </a:r>
          </a:p>
        </p:txBody>
      </p:sp>
      <p:sp>
        <p:nvSpPr>
          <p:cNvPr id="3" name="Espaço Reservado para Imagem 2"/>
          <p:cNvSpPr>
            <a:spLocks noGrp="1"/>
          </p:cNvSpPr>
          <p:nvPr>
            <p:ph type="pic" idx="1"/>
          </p:nvPr>
        </p:nvSpPr>
        <p:spPr>
          <a:xfrm>
            <a:off x="6351421" y="3538774"/>
            <a:ext cx="19442430" cy="23762970"/>
          </a:xfrm>
        </p:spPr>
        <p:txBody>
          <a:bodyPr/>
          <a:lstStyle>
            <a:lvl1pPr marL="0" indent="0">
              <a:buNone/>
              <a:defRPr sz="14400"/>
            </a:lvl1pPr>
            <a:lvl2pPr marL="2057400" indent="0">
              <a:buNone/>
              <a:defRPr sz="12600"/>
            </a:lvl2pPr>
            <a:lvl3pPr marL="4114800" indent="0">
              <a:buNone/>
              <a:defRPr sz="10800"/>
            </a:lvl3pPr>
            <a:lvl4pPr marL="6172200" indent="0">
              <a:buNone/>
              <a:defRPr sz="9000"/>
            </a:lvl4pPr>
            <a:lvl5pPr marL="8229600" indent="0">
              <a:buNone/>
              <a:defRPr sz="9000"/>
            </a:lvl5pPr>
            <a:lvl6pPr marL="10287000" indent="0">
              <a:buNone/>
              <a:defRPr sz="9000"/>
            </a:lvl6pPr>
            <a:lvl7pPr marL="12344400" indent="0">
              <a:buNone/>
              <a:defRPr sz="9000"/>
            </a:lvl7pPr>
            <a:lvl8pPr marL="14401800" indent="0">
              <a:buNone/>
              <a:defRPr sz="9000"/>
            </a:lvl8pPr>
            <a:lvl9pPr marL="16459200" indent="0">
              <a:buNone/>
              <a:defRPr sz="9000"/>
            </a:lvl9pPr>
          </a:lstStyle>
          <a:p>
            <a:endParaRPr lang="pt-BR"/>
          </a:p>
        </p:txBody>
      </p:sp>
      <p:sp>
        <p:nvSpPr>
          <p:cNvPr id="4" name="Espaço Reservado para Texto 3"/>
          <p:cNvSpPr>
            <a:spLocks noGrp="1"/>
          </p:cNvSpPr>
          <p:nvPr>
            <p:ph type="body" sz="half" idx="2"/>
          </p:nvPr>
        </p:nvSpPr>
        <p:spPr>
          <a:xfrm>
            <a:off x="6351421" y="30996380"/>
            <a:ext cx="19442430" cy="4648077"/>
          </a:xfrm>
        </p:spPr>
        <p:txBody>
          <a:bodyPr/>
          <a:lstStyle>
            <a:lvl1pPr marL="0" indent="0">
              <a:buNone/>
              <a:defRPr sz="6300"/>
            </a:lvl1pPr>
            <a:lvl2pPr marL="2057400" indent="0">
              <a:buNone/>
              <a:defRPr sz="5400"/>
            </a:lvl2pPr>
            <a:lvl3pPr marL="4114800" indent="0">
              <a:buNone/>
              <a:defRPr sz="4500"/>
            </a:lvl3pPr>
            <a:lvl4pPr marL="6172200" indent="0">
              <a:buNone/>
              <a:defRPr sz="4100"/>
            </a:lvl4pPr>
            <a:lvl5pPr marL="8229600" indent="0">
              <a:buNone/>
              <a:defRPr sz="4100"/>
            </a:lvl5pPr>
            <a:lvl6pPr marL="10287000" indent="0">
              <a:buNone/>
              <a:defRPr sz="4100"/>
            </a:lvl6pPr>
            <a:lvl7pPr marL="12344400" indent="0">
              <a:buNone/>
              <a:defRPr sz="4100"/>
            </a:lvl7pPr>
            <a:lvl8pPr marL="14401800" indent="0">
              <a:buNone/>
              <a:defRPr sz="4100"/>
            </a:lvl8pPr>
            <a:lvl9pPr marL="16459200" indent="0">
              <a:buNone/>
              <a:defRPr sz="41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1917F377-A3CB-445D-B22C-E9DAAD81002E}" type="datetimeFigureOut">
              <a:rPr lang="pt-BR" smtClean="0"/>
              <a:t>25/04/2018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B0BC094-CEF9-4946-8BE4-544C8D7B0F72}" type="slidenum">
              <a:rPr lang="pt-BR" smtClean="0"/>
              <a:t>‹nº›</a:t>
            </a:fld>
            <a:endParaRPr lang="pt-BR"/>
          </a:p>
        </p:txBody>
      </p:sp>
    </p:spTree>
    <p:extLst>
      <p:ext uri="{BB962C8B-B14F-4D97-AF65-F5344CB8AC3E}">
        <p14:creationId xmlns:p14="http://schemas.microsoft.com/office/powerpoint/2010/main" val="3430512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1620203" y="1586034"/>
            <a:ext cx="29163645" cy="6600825"/>
          </a:xfrm>
          <a:prstGeom prst="rect">
            <a:avLst/>
          </a:prstGeom>
        </p:spPr>
        <p:txBody>
          <a:bodyPr vert="horz" lIns="411480" tIns="205740" rIns="411480" bIns="205740" rtlCol="0" anchor="ctr">
            <a:normAutofit/>
          </a:bodyPr>
          <a:lstStyle/>
          <a:p>
            <a:r>
              <a:rPr lang="pt-BR"/>
              <a:t>Clique para editar o título mestre</a:t>
            </a:r>
          </a:p>
        </p:txBody>
      </p:sp>
      <p:sp>
        <p:nvSpPr>
          <p:cNvPr id="3" name="Espaço Reservado para Texto 2"/>
          <p:cNvSpPr>
            <a:spLocks noGrp="1"/>
          </p:cNvSpPr>
          <p:nvPr>
            <p:ph type="body" idx="1"/>
          </p:nvPr>
        </p:nvSpPr>
        <p:spPr>
          <a:xfrm>
            <a:off x="1620203" y="9241161"/>
            <a:ext cx="29163645" cy="26137435"/>
          </a:xfrm>
          <a:prstGeom prst="rect">
            <a:avLst/>
          </a:prstGeom>
        </p:spPr>
        <p:txBody>
          <a:bodyPr vert="horz" lIns="411480" tIns="205740" rIns="411480" bIns="20574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1620203" y="36707927"/>
            <a:ext cx="7560945" cy="2108595"/>
          </a:xfrm>
          <a:prstGeom prst="rect">
            <a:avLst/>
          </a:prstGeom>
        </p:spPr>
        <p:txBody>
          <a:bodyPr vert="horz" lIns="411480" tIns="205740" rIns="411480" bIns="205740" rtlCol="0" anchor="ctr"/>
          <a:lstStyle>
            <a:lvl1pPr algn="l">
              <a:defRPr sz="5400">
                <a:solidFill>
                  <a:schemeClr val="tx1">
                    <a:tint val="75000"/>
                  </a:schemeClr>
                </a:solidFill>
              </a:defRPr>
            </a:lvl1pPr>
          </a:lstStyle>
          <a:p>
            <a:fld id="{1917F377-A3CB-445D-B22C-E9DAAD81002E}" type="datetimeFigureOut">
              <a:rPr lang="pt-BR" smtClean="0"/>
              <a:t>25/04/2018</a:t>
            </a:fld>
            <a:endParaRPr lang="pt-BR"/>
          </a:p>
        </p:txBody>
      </p:sp>
      <p:sp>
        <p:nvSpPr>
          <p:cNvPr id="5" name="Espaço Reservado para Rodapé 4"/>
          <p:cNvSpPr>
            <a:spLocks noGrp="1"/>
          </p:cNvSpPr>
          <p:nvPr>
            <p:ph type="ftr" sz="quarter" idx="3"/>
          </p:nvPr>
        </p:nvSpPr>
        <p:spPr>
          <a:xfrm>
            <a:off x="11071384" y="36707927"/>
            <a:ext cx="10261283" cy="2108595"/>
          </a:xfrm>
          <a:prstGeom prst="rect">
            <a:avLst/>
          </a:prstGeom>
        </p:spPr>
        <p:txBody>
          <a:bodyPr vert="horz" lIns="411480" tIns="205740" rIns="411480" bIns="205740" rtlCol="0" anchor="ctr"/>
          <a:lstStyle>
            <a:lvl1pPr algn="ctr">
              <a:defRPr sz="54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23222903" y="36707927"/>
            <a:ext cx="7560945" cy="2108595"/>
          </a:xfrm>
          <a:prstGeom prst="rect">
            <a:avLst/>
          </a:prstGeom>
        </p:spPr>
        <p:txBody>
          <a:bodyPr vert="horz" lIns="411480" tIns="205740" rIns="411480" bIns="205740" rtlCol="0" anchor="ctr"/>
          <a:lstStyle>
            <a:lvl1pPr algn="r">
              <a:defRPr sz="5400">
                <a:solidFill>
                  <a:schemeClr val="tx1">
                    <a:tint val="75000"/>
                  </a:schemeClr>
                </a:solidFill>
              </a:defRPr>
            </a:lvl1pPr>
          </a:lstStyle>
          <a:p>
            <a:fld id="{4B0BC094-CEF9-4946-8BE4-544C8D7B0F72}" type="slidenum">
              <a:rPr lang="pt-BR" smtClean="0"/>
              <a:t>‹nº›</a:t>
            </a:fld>
            <a:endParaRPr lang="pt-BR"/>
          </a:p>
        </p:txBody>
      </p:sp>
    </p:spTree>
    <p:extLst>
      <p:ext uri="{BB962C8B-B14F-4D97-AF65-F5344CB8AC3E}">
        <p14:creationId xmlns:p14="http://schemas.microsoft.com/office/powerpoint/2010/main" val="2842781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14800" rtl="0" eaLnBrk="1" latinLnBrk="0" hangingPunct="1">
        <a:spcBef>
          <a:spcPct val="0"/>
        </a:spcBef>
        <a:buNone/>
        <a:defRPr sz="19800" kern="1200">
          <a:solidFill>
            <a:schemeClr val="tx1"/>
          </a:solidFill>
          <a:latin typeface="+mj-lt"/>
          <a:ea typeface="+mj-ea"/>
          <a:cs typeface="+mj-cs"/>
        </a:defRPr>
      </a:lvl1pPr>
    </p:titleStyle>
    <p:bodyStyle>
      <a:lvl1pPr marL="1543050" indent="-1543050" algn="l" defTabSz="4114800" rtl="0" eaLnBrk="1" latinLnBrk="0" hangingPunct="1">
        <a:spcBef>
          <a:spcPct val="20000"/>
        </a:spcBef>
        <a:buFont typeface="Arial" panose="020B0604020202020204" pitchFamily="34" charset="0"/>
        <a:buChar char="•"/>
        <a:defRPr sz="14400" kern="1200">
          <a:solidFill>
            <a:schemeClr val="tx1"/>
          </a:solidFill>
          <a:latin typeface="+mn-lt"/>
          <a:ea typeface="+mn-ea"/>
          <a:cs typeface="+mn-cs"/>
        </a:defRPr>
      </a:lvl1pPr>
      <a:lvl2pPr marL="3343275" indent="-1285875" algn="l" defTabSz="4114800" rtl="0" eaLnBrk="1" latinLnBrk="0" hangingPunct="1">
        <a:spcBef>
          <a:spcPct val="20000"/>
        </a:spcBef>
        <a:buFont typeface="Arial" panose="020B0604020202020204" pitchFamily="34" charset="0"/>
        <a:buChar char="–"/>
        <a:defRPr sz="12600" kern="1200">
          <a:solidFill>
            <a:schemeClr val="tx1"/>
          </a:solidFill>
          <a:latin typeface="+mn-lt"/>
          <a:ea typeface="+mn-ea"/>
          <a:cs typeface="+mn-cs"/>
        </a:defRPr>
      </a:lvl2pPr>
      <a:lvl3pPr marL="5143500" indent="-1028700" algn="l" defTabSz="4114800" rtl="0" eaLnBrk="1" latinLnBrk="0" hangingPunct="1">
        <a:spcBef>
          <a:spcPct val="20000"/>
        </a:spcBef>
        <a:buFont typeface="Arial" panose="020B0604020202020204" pitchFamily="34" charset="0"/>
        <a:buChar char="•"/>
        <a:defRPr sz="10800" kern="1200">
          <a:solidFill>
            <a:schemeClr val="tx1"/>
          </a:solidFill>
          <a:latin typeface="+mn-lt"/>
          <a:ea typeface="+mn-ea"/>
          <a:cs typeface="+mn-cs"/>
        </a:defRPr>
      </a:lvl3pPr>
      <a:lvl4pPr marL="7200900" indent="-1028700" algn="l" defTabSz="4114800" rtl="0" eaLnBrk="1" latinLnBrk="0" hangingPunct="1">
        <a:spcBef>
          <a:spcPct val="20000"/>
        </a:spcBef>
        <a:buFont typeface="Arial" panose="020B0604020202020204" pitchFamily="34" charset="0"/>
        <a:buChar char="–"/>
        <a:defRPr sz="9000" kern="1200">
          <a:solidFill>
            <a:schemeClr val="tx1"/>
          </a:solidFill>
          <a:latin typeface="+mn-lt"/>
          <a:ea typeface="+mn-ea"/>
          <a:cs typeface="+mn-cs"/>
        </a:defRPr>
      </a:lvl4pPr>
      <a:lvl5pPr marL="9258300" indent="-1028700" algn="l" defTabSz="4114800" rtl="0" eaLnBrk="1" latinLnBrk="0" hangingPunct="1">
        <a:spcBef>
          <a:spcPct val="20000"/>
        </a:spcBef>
        <a:buFont typeface="Arial" panose="020B0604020202020204" pitchFamily="34" charset="0"/>
        <a:buChar char="»"/>
        <a:defRPr sz="9000" kern="1200">
          <a:solidFill>
            <a:schemeClr val="tx1"/>
          </a:solidFill>
          <a:latin typeface="+mn-lt"/>
          <a:ea typeface="+mn-ea"/>
          <a:cs typeface="+mn-cs"/>
        </a:defRPr>
      </a:lvl5pPr>
      <a:lvl6pPr marL="11315700" indent="-1028700" algn="l" defTabSz="4114800" rtl="0" eaLnBrk="1" latinLnBrk="0" hangingPunct="1">
        <a:spcBef>
          <a:spcPct val="20000"/>
        </a:spcBef>
        <a:buFont typeface="Arial" panose="020B0604020202020204" pitchFamily="34" charset="0"/>
        <a:buChar char="•"/>
        <a:defRPr sz="9000" kern="1200">
          <a:solidFill>
            <a:schemeClr val="tx1"/>
          </a:solidFill>
          <a:latin typeface="+mn-lt"/>
          <a:ea typeface="+mn-ea"/>
          <a:cs typeface="+mn-cs"/>
        </a:defRPr>
      </a:lvl6pPr>
      <a:lvl7pPr marL="13373100" indent="-1028700" algn="l" defTabSz="4114800" rtl="0" eaLnBrk="1" latinLnBrk="0" hangingPunct="1">
        <a:spcBef>
          <a:spcPct val="20000"/>
        </a:spcBef>
        <a:buFont typeface="Arial" panose="020B0604020202020204" pitchFamily="34" charset="0"/>
        <a:buChar char="•"/>
        <a:defRPr sz="9000" kern="1200">
          <a:solidFill>
            <a:schemeClr val="tx1"/>
          </a:solidFill>
          <a:latin typeface="+mn-lt"/>
          <a:ea typeface="+mn-ea"/>
          <a:cs typeface="+mn-cs"/>
        </a:defRPr>
      </a:lvl7pPr>
      <a:lvl8pPr marL="15430500" indent="-1028700" algn="l" defTabSz="4114800" rtl="0" eaLnBrk="1" latinLnBrk="0" hangingPunct="1">
        <a:spcBef>
          <a:spcPct val="20000"/>
        </a:spcBef>
        <a:buFont typeface="Arial" panose="020B0604020202020204" pitchFamily="34" charset="0"/>
        <a:buChar char="•"/>
        <a:defRPr sz="9000" kern="1200">
          <a:solidFill>
            <a:schemeClr val="tx1"/>
          </a:solidFill>
          <a:latin typeface="+mn-lt"/>
          <a:ea typeface="+mn-ea"/>
          <a:cs typeface="+mn-cs"/>
        </a:defRPr>
      </a:lvl8pPr>
      <a:lvl9pPr marL="17487900" indent="-1028700" algn="l" defTabSz="4114800" rtl="0" eaLnBrk="1" latinLnBrk="0" hangingPunct="1">
        <a:spcBef>
          <a:spcPct val="20000"/>
        </a:spcBef>
        <a:buFont typeface="Arial" panose="020B0604020202020204" pitchFamily="34" charset="0"/>
        <a:buChar char="•"/>
        <a:defRPr sz="9000" kern="1200">
          <a:solidFill>
            <a:schemeClr val="tx1"/>
          </a:solidFill>
          <a:latin typeface="+mn-lt"/>
          <a:ea typeface="+mn-ea"/>
          <a:cs typeface="+mn-cs"/>
        </a:defRPr>
      </a:lvl9pPr>
    </p:bodyStyle>
    <p:otherStyle>
      <a:defPPr>
        <a:defRPr lang="pt-BR"/>
      </a:defPPr>
      <a:lvl1pPr marL="0" algn="l" defTabSz="4114800" rtl="0" eaLnBrk="1" latinLnBrk="0" hangingPunct="1">
        <a:defRPr sz="8100" kern="1200">
          <a:solidFill>
            <a:schemeClr val="tx1"/>
          </a:solidFill>
          <a:latin typeface="+mn-lt"/>
          <a:ea typeface="+mn-ea"/>
          <a:cs typeface="+mn-cs"/>
        </a:defRPr>
      </a:lvl1pPr>
      <a:lvl2pPr marL="2057400" algn="l" defTabSz="4114800" rtl="0" eaLnBrk="1" latinLnBrk="0" hangingPunct="1">
        <a:defRPr sz="8100" kern="1200">
          <a:solidFill>
            <a:schemeClr val="tx1"/>
          </a:solidFill>
          <a:latin typeface="+mn-lt"/>
          <a:ea typeface="+mn-ea"/>
          <a:cs typeface="+mn-cs"/>
        </a:defRPr>
      </a:lvl2pPr>
      <a:lvl3pPr marL="4114800" algn="l" defTabSz="4114800" rtl="0" eaLnBrk="1" latinLnBrk="0" hangingPunct="1">
        <a:defRPr sz="8100" kern="1200">
          <a:solidFill>
            <a:schemeClr val="tx1"/>
          </a:solidFill>
          <a:latin typeface="+mn-lt"/>
          <a:ea typeface="+mn-ea"/>
          <a:cs typeface="+mn-cs"/>
        </a:defRPr>
      </a:lvl3pPr>
      <a:lvl4pPr marL="6172200" algn="l" defTabSz="4114800" rtl="0" eaLnBrk="1" latinLnBrk="0" hangingPunct="1">
        <a:defRPr sz="8100" kern="1200">
          <a:solidFill>
            <a:schemeClr val="tx1"/>
          </a:solidFill>
          <a:latin typeface="+mn-lt"/>
          <a:ea typeface="+mn-ea"/>
          <a:cs typeface="+mn-cs"/>
        </a:defRPr>
      </a:lvl4pPr>
      <a:lvl5pPr marL="8229600" algn="l" defTabSz="4114800" rtl="0" eaLnBrk="1" latinLnBrk="0" hangingPunct="1">
        <a:defRPr sz="8100" kern="1200">
          <a:solidFill>
            <a:schemeClr val="tx1"/>
          </a:solidFill>
          <a:latin typeface="+mn-lt"/>
          <a:ea typeface="+mn-ea"/>
          <a:cs typeface="+mn-cs"/>
        </a:defRPr>
      </a:lvl5pPr>
      <a:lvl6pPr marL="10287000" algn="l" defTabSz="4114800" rtl="0" eaLnBrk="1" latinLnBrk="0" hangingPunct="1">
        <a:defRPr sz="8100" kern="1200">
          <a:solidFill>
            <a:schemeClr val="tx1"/>
          </a:solidFill>
          <a:latin typeface="+mn-lt"/>
          <a:ea typeface="+mn-ea"/>
          <a:cs typeface="+mn-cs"/>
        </a:defRPr>
      </a:lvl6pPr>
      <a:lvl7pPr marL="12344400" algn="l" defTabSz="4114800" rtl="0" eaLnBrk="1" latinLnBrk="0" hangingPunct="1">
        <a:defRPr sz="8100" kern="1200">
          <a:solidFill>
            <a:schemeClr val="tx1"/>
          </a:solidFill>
          <a:latin typeface="+mn-lt"/>
          <a:ea typeface="+mn-ea"/>
          <a:cs typeface="+mn-cs"/>
        </a:defRPr>
      </a:lvl7pPr>
      <a:lvl8pPr marL="14401800" algn="l" defTabSz="4114800" rtl="0" eaLnBrk="1" latinLnBrk="0" hangingPunct="1">
        <a:defRPr sz="8100" kern="1200">
          <a:solidFill>
            <a:schemeClr val="tx1"/>
          </a:solidFill>
          <a:latin typeface="+mn-lt"/>
          <a:ea typeface="+mn-ea"/>
          <a:cs typeface="+mn-cs"/>
        </a:defRPr>
      </a:lvl8pPr>
      <a:lvl9pPr marL="16459200" algn="l" defTabSz="4114800"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hyperlink" Target="mailto:santoeen@gmail.com" TargetMode="External"/><Relationship Id="rId7"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mailto:jheferson.araujo@fatec.sp.gov.br" TargetMode="External"/><Relationship Id="rId5" Type="http://schemas.openxmlformats.org/officeDocument/2006/relationships/hyperlink" Target="mailto:jean.bento@fatec.sp.gov.br" TargetMode="External"/><Relationship Id="rId4" Type="http://schemas.openxmlformats.org/officeDocument/2006/relationships/hyperlink" Target="mailto:silvanom.santos16@hot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964" y="1259660"/>
            <a:ext cx="2884817" cy="1633251"/>
          </a:xfrm>
          <a:prstGeom prst="rect">
            <a:avLst/>
          </a:prstGeom>
        </p:spPr>
      </p:pic>
      <p:sp>
        <p:nvSpPr>
          <p:cNvPr id="19" name="Text Box 4"/>
          <p:cNvSpPr txBox="1">
            <a:spLocks noChangeArrowheads="1"/>
          </p:cNvSpPr>
          <p:nvPr/>
        </p:nvSpPr>
        <p:spPr bwMode="auto">
          <a:xfrm>
            <a:off x="4465231" y="3371417"/>
            <a:ext cx="205946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14800" eaLnBrk="0" hangingPunct="0">
              <a:defRPr sz="8100">
                <a:solidFill>
                  <a:schemeClr val="tx1"/>
                </a:solidFill>
                <a:latin typeface="Arial" charset="0"/>
              </a:defRPr>
            </a:lvl1pPr>
            <a:lvl2pPr marL="742950" indent="-285750" defTabSz="4114800" eaLnBrk="0" hangingPunct="0">
              <a:defRPr sz="8100">
                <a:solidFill>
                  <a:schemeClr val="tx1"/>
                </a:solidFill>
                <a:latin typeface="Arial" charset="0"/>
              </a:defRPr>
            </a:lvl2pPr>
            <a:lvl3pPr marL="1143000" indent="-228600" defTabSz="4114800" eaLnBrk="0" hangingPunct="0">
              <a:defRPr sz="8100">
                <a:solidFill>
                  <a:schemeClr val="tx1"/>
                </a:solidFill>
                <a:latin typeface="Arial" charset="0"/>
              </a:defRPr>
            </a:lvl3pPr>
            <a:lvl4pPr marL="1600200" indent="-228600" defTabSz="4114800" eaLnBrk="0" hangingPunct="0">
              <a:defRPr sz="8100">
                <a:solidFill>
                  <a:schemeClr val="tx1"/>
                </a:solidFill>
                <a:latin typeface="Arial" charset="0"/>
              </a:defRPr>
            </a:lvl4pPr>
            <a:lvl5pPr marL="2057400" indent="-228600" defTabSz="4114800" eaLnBrk="0" hangingPunct="0">
              <a:defRPr sz="8100">
                <a:solidFill>
                  <a:schemeClr val="tx1"/>
                </a:solidFill>
                <a:latin typeface="Arial" charset="0"/>
              </a:defRPr>
            </a:lvl5pPr>
            <a:lvl6pPr marL="2514600" indent="-228600" defTabSz="4114800" eaLnBrk="0" fontAlgn="base" hangingPunct="0">
              <a:spcBef>
                <a:spcPct val="0"/>
              </a:spcBef>
              <a:spcAft>
                <a:spcPct val="0"/>
              </a:spcAft>
              <a:defRPr sz="8100">
                <a:solidFill>
                  <a:schemeClr val="tx1"/>
                </a:solidFill>
                <a:latin typeface="Arial" charset="0"/>
              </a:defRPr>
            </a:lvl6pPr>
            <a:lvl7pPr marL="2971800" indent="-228600" defTabSz="4114800" eaLnBrk="0" fontAlgn="base" hangingPunct="0">
              <a:spcBef>
                <a:spcPct val="0"/>
              </a:spcBef>
              <a:spcAft>
                <a:spcPct val="0"/>
              </a:spcAft>
              <a:defRPr sz="8100">
                <a:solidFill>
                  <a:schemeClr val="tx1"/>
                </a:solidFill>
                <a:latin typeface="Arial" charset="0"/>
              </a:defRPr>
            </a:lvl7pPr>
            <a:lvl8pPr marL="3429000" indent="-228600" defTabSz="4114800" eaLnBrk="0" fontAlgn="base" hangingPunct="0">
              <a:spcBef>
                <a:spcPct val="0"/>
              </a:spcBef>
              <a:spcAft>
                <a:spcPct val="0"/>
              </a:spcAft>
              <a:defRPr sz="8100">
                <a:solidFill>
                  <a:schemeClr val="tx1"/>
                </a:solidFill>
                <a:latin typeface="Arial" charset="0"/>
              </a:defRPr>
            </a:lvl8pPr>
            <a:lvl9pPr marL="3886200" indent="-228600" defTabSz="4114800" eaLnBrk="0" fontAlgn="base" hangingPunct="0">
              <a:spcBef>
                <a:spcPct val="0"/>
              </a:spcBef>
              <a:spcAft>
                <a:spcPct val="0"/>
              </a:spcAft>
              <a:defRPr sz="8100">
                <a:solidFill>
                  <a:schemeClr val="tx1"/>
                </a:solidFill>
                <a:latin typeface="Arial" charset="0"/>
              </a:defRPr>
            </a:lvl9pPr>
          </a:lstStyle>
          <a:p>
            <a:pPr algn="ctr" eaLnBrk="1" hangingPunct="1"/>
            <a:r>
              <a:rPr lang="en-US" altLang="pt-BR" sz="6000" b="1" dirty="0" err="1"/>
              <a:t>Pequenas</a:t>
            </a:r>
            <a:r>
              <a:rPr lang="en-US" altLang="pt-BR" sz="6000" b="1" dirty="0"/>
              <a:t> </a:t>
            </a:r>
            <a:r>
              <a:rPr lang="en-US" altLang="pt-BR" sz="6000" b="1" dirty="0" err="1"/>
              <a:t>Soluções</a:t>
            </a:r>
            <a:r>
              <a:rPr lang="en-US" altLang="pt-BR" sz="6000" b="1" dirty="0"/>
              <a:t> para </a:t>
            </a:r>
            <a:r>
              <a:rPr lang="en-US" altLang="pt-BR" sz="6000" b="1" dirty="0" err="1"/>
              <a:t>Evitar</a:t>
            </a:r>
            <a:r>
              <a:rPr lang="en-US" altLang="pt-BR" sz="6000" b="1" dirty="0"/>
              <a:t> Grandes </a:t>
            </a:r>
            <a:r>
              <a:rPr lang="en-US" altLang="pt-BR" sz="6000" b="1" dirty="0" err="1"/>
              <a:t>Perdas</a:t>
            </a:r>
            <a:endParaRPr lang="en-US" altLang="pt-BR" sz="6000" b="1" dirty="0"/>
          </a:p>
        </p:txBody>
      </p:sp>
      <p:sp>
        <p:nvSpPr>
          <p:cNvPr id="20" name="Text Box 5"/>
          <p:cNvSpPr txBox="1">
            <a:spLocks noChangeArrowheads="1"/>
          </p:cNvSpPr>
          <p:nvPr/>
        </p:nvSpPr>
        <p:spPr bwMode="auto">
          <a:xfrm>
            <a:off x="4005781" y="4871798"/>
            <a:ext cx="1937099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14800" eaLnBrk="0" hangingPunct="0">
              <a:defRPr sz="8100">
                <a:solidFill>
                  <a:schemeClr val="tx1"/>
                </a:solidFill>
                <a:latin typeface="Arial" charset="0"/>
              </a:defRPr>
            </a:lvl1pPr>
            <a:lvl2pPr marL="742950" indent="-285750" defTabSz="4114800" eaLnBrk="0" hangingPunct="0">
              <a:defRPr sz="8100">
                <a:solidFill>
                  <a:schemeClr val="tx1"/>
                </a:solidFill>
                <a:latin typeface="Arial" charset="0"/>
              </a:defRPr>
            </a:lvl2pPr>
            <a:lvl3pPr marL="1143000" indent="-228600" defTabSz="4114800" eaLnBrk="0" hangingPunct="0">
              <a:defRPr sz="8100">
                <a:solidFill>
                  <a:schemeClr val="tx1"/>
                </a:solidFill>
                <a:latin typeface="Arial" charset="0"/>
              </a:defRPr>
            </a:lvl3pPr>
            <a:lvl4pPr marL="1600200" indent="-228600" defTabSz="4114800" eaLnBrk="0" hangingPunct="0">
              <a:defRPr sz="8100">
                <a:solidFill>
                  <a:schemeClr val="tx1"/>
                </a:solidFill>
                <a:latin typeface="Arial" charset="0"/>
              </a:defRPr>
            </a:lvl4pPr>
            <a:lvl5pPr marL="2057400" indent="-228600" defTabSz="4114800" eaLnBrk="0" hangingPunct="0">
              <a:defRPr sz="8100">
                <a:solidFill>
                  <a:schemeClr val="tx1"/>
                </a:solidFill>
                <a:latin typeface="Arial" charset="0"/>
              </a:defRPr>
            </a:lvl5pPr>
            <a:lvl6pPr marL="2514600" indent="-228600" defTabSz="4114800" eaLnBrk="0" fontAlgn="base" hangingPunct="0">
              <a:spcBef>
                <a:spcPct val="0"/>
              </a:spcBef>
              <a:spcAft>
                <a:spcPct val="0"/>
              </a:spcAft>
              <a:defRPr sz="8100">
                <a:solidFill>
                  <a:schemeClr val="tx1"/>
                </a:solidFill>
                <a:latin typeface="Arial" charset="0"/>
              </a:defRPr>
            </a:lvl6pPr>
            <a:lvl7pPr marL="2971800" indent="-228600" defTabSz="4114800" eaLnBrk="0" fontAlgn="base" hangingPunct="0">
              <a:spcBef>
                <a:spcPct val="0"/>
              </a:spcBef>
              <a:spcAft>
                <a:spcPct val="0"/>
              </a:spcAft>
              <a:defRPr sz="8100">
                <a:solidFill>
                  <a:schemeClr val="tx1"/>
                </a:solidFill>
                <a:latin typeface="Arial" charset="0"/>
              </a:defRPr>
            </a:lvl7pPr>
            <a:lvl8pPr marL="3429000" indent="-228600" defTabSz="4114800" eaLnBrk="0" fontAlgn="base" hangingPunct="0">
              <a:spcBef>
                <a:spcPct val="0"/>
              </a:spcBef>
              <a:spcAft>
                <a:spcPct val="0"/>
              </a:spcAft>
              <a:defRPr sz="8100">
                <a:solidFill>
                  <a:schemeClr val="tx1"/>
                </a:solidFill>
                <a:latin typeface="Arial" charset="0"/>
              </a:defRPr>
            </a:lvl8pPr>
            <a:lvl9pPr marL="3886200" indent="-228600" defTabSz="4114800" eaLnBrk="0" fontAlgn="base" hangingPunct="0">
              <a:spcBef>
                <a:spcPct val="0"/>
              </a:spcBef>
              <a:spcAft>
                <a:spcPct val="0"/>
              </a:spcAft>
              <a:defRPr sz="8100">
                <a:solidFill>
                  <a:schemeClr val="tx1"/>
                </a:solidFill>
                <a:latin typeface="Arial" charset="0"/>
              </a:defRPr>
            </a:lvl9pPr>
          </a:lstStyle>
          <a:p>
            <a:r>
              <a:rPr lang="en-US" altLang="pt-BR" sz="4000" b="1" dirty="0" err="1"/>
              <a:t>Autores</a:t>
            </a:r>
            <a:r>
              <a:rPr lang="en-US" altLang="pt-BR" sz="4000" b="1" dirty="0"/>
              <a:t>: </a:t>
            </a:r>
            <a:r>
              <a:rPr lang="pt-BR" sz="4000" b="1" dirty="0"/>
              <a:t>Edenilson Fernandes dos Santos, Jean Carlos de Lima Bento, </a:t>
            </a:r>
            <a:r>
              <a:rPr lang="pt-BR" sz="4000" b="1" dirty="0" err="1"/>
              <a:t>Jheferson</a:t>
            </a:r>
            <a:r>
              <a:rPr lang="pt-BR" sz="4000" b="1" dirty="0"/>
              <a:t> Nonato de Araújo e Silvano Miguel dos Santos.</a:t>
            </a:r>
          </a:p>
          <a:p>
            <a:pPr algn="ctr" eaLnBrk="1" hangingPunct="1"/>
            <a:endParaRPr lang="en-US" altLang="pt-BR" sz="4000" b="1" dirty="0"/>
          </a:p>
        </p:txBody>
      </p:sp>
      <p:sp>
        <p:nvSpPr>
          <p:cNvPr id="21" name="Text Box 6"/>
          <p:cNvSpPr txBox="1">
            <a:spLocks noChangeArrowheads="1"/>
          </p:cNvSpPr>
          <p:nvPr/>
        </p:nvSpPr>
        <p:spPr bwMode="auto">
          <a:xfrm>
            <a:off x="1081088" y="8424863"/>
            <a:ext cx="14395450" cy="717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114800" eaLnBrk="0" hangingPunct="0">
              <a:defRPr sz="8100">
                <a:solidFill>
                  <a:schemeClr val="tx1"/>
                </a:solidFill>
                <a:latin typeface="Arial" charset="0"/>
              </a:defRPr>
            </a:lvl1pPr>
            <a:lvl2pPr marL="742950" indent="-285750" defTabSz="4114800" eaLnBrk="0" hangingPunct="0">
              <a:defRPr sz="8100">
                <a:solidFill>
                  <a:schemeClr val="tx1"/>
                </a:solidFill>
                <a:latin typeface="Arial" charset="0"/>
              </a:defRPr>
            </a:lvl2pPr>
            <a:lvl3pPr marL="1143000" indent="-228600" defTabSz="4114800" eaLnBrk="0" hangingPunct="0">
              <a:defRPr sz="8100">
                <a:solidFill>
                  <a:schemeClr val="tx1"/>
                </a:solidFill>
                <a:latin typeface="Arial" charset="0"/>
              </a:defRPr>
            </a:lvl3pPr>
            <a:lvl4pPr marL="1600200" indent="-228600" defTabSz="4114800" eaLnBrk="0" hangingPunct="0">
              <a:defRPr sz="8100">
                <a:solidFill>
                  <a:schemeClr val="tx1"/>
                </a:solidFill>
                <a:latin typeface="Arial" charset="0"/>
              </a:defRPr>
            </a:lvl4pPr>
            <a:lvl5pPr marL="2057400" indent="-228600" defTabSz="4114800" eaLnBrk="0" hangingPunct="0">
              <a:defRPr sz="8100">
                <a:solidFill>
                  <a:schemeClr val="tx1"/>
                </a:solidFill>
                <a:latin typeface="Arial" charset="0"/>
              </a:defRPr>
            </a:lvl5pPr>
            <a:lvl6pPr marL="2514600" indent="-228600" defTabSz="4114800" eaLnBrk="0" fontAlgn="base" hangingPunct="0">
              <a:spcBef>
                <a:spcPct val="0"/>
              </a:spcBef>
              <a:spcAft>
                <a:spcPct val="0"/>
              </a:spcAft>
              <a:defRPr sz="8100">
                <a:solidFill>
                  <a:schemeClr val="tx1"/>
                </a:solidFill>
                <a:latin typeface="Arial" charset="0"/>
              </a:defRPr>
            </a:lvl6pPr>
            <a:lvl7pPr marL="2971800" indent="-228600" defTabSz="4114800" eaLnBrk="0" fontAlgn="base" hangingPunct="0">
              <a:spcBef>
                <a:spcPct val="0"/>
              </a:spcBef>
              <a:spcAft>
                <a:spcPct val="0"/>
              </a:spcAft>
              <a:defRPr sz="8100">
                <a:solidFill>
                  <a:schemeClr val="tx1"/>
                </a:solidFill>
                <a:latin typeface="Arial" charset="0"/>
              </a:defRPr>
            </a:lvl7pPr>
            <a:lvl8pPr marL="3429000" indent="-228600" defTabSz="4114800" eaLnBrk="0" fontAlgn="base" hangingPunct="0">
              <a:spcBef>
                <a:spcPct val="0"/>
              </a:spcBef>
              <a:spcAft>
                <a:spcPct val="0"/>
              </a:spcAft>
              <a:defRPr sz="8100">
                <a:solidFill>
                  <a:schemeClr val="tx1"/>
                </a:solidFill>
                <a:latin typeface="Arial" charset="0"/>
              </a:defRPr>
            </a:lvl8pPr>
            <a:lvl9pPr marL="3886200" indent="-228600" defTabSz="4114800" eaLnBrk="0" fontAlgn="base" hangingPunct="0">
              <a:spcBef>
                <a:spcPct val="0"/>
              </a:spcBef>
              <a:spcAft>
                <a:spcPct val="0"/>
              </a:spcAft>
              <a:defRPr sz="8100">
                <a:solidFill>
                  <a:schemeClr val="tx1"/>
                </a:solidFill>
                <a:latin typeface="Arial" charset="0"/>
              </a:defRPr>
            </a:lvl9pPr>
          </a:lstStyle>
          <a:p>
            <a:pPr eaLnBrk="1" hangingPunct="1">
              <a:spcBef>
                <a:spcPct val="50000"/>
              </a:spcBef>
            </a:pPr>
            <a:r>
              <a:rPr lang="en-US" altLang="pt-BR" sz="4000" b="1" dirty="0" err="1">
                <a:solidFill>
                  <a:srgbClr val="000000"/>
                </a:solidFill>
                <a:ea typeface="Times New Roman" pitchFamily="18" charset="0"/>
                <a:cs typeface="Arial" charset="0"/>
              </a:rPr>
              <a:t>Resumo</a:t>
            </a:r>
            <a:endParaRPr lang="en-US" altLang="pt-BR" sz="2800" dirty="0">
              <a:ea typeface="Times New Roman" pitchFamily="18" charset="0"/>
              <a:cs typeface="Arial" charset="0"/>
            </a:endParaRPr>
          </a:p>
          <a:p>
            <a:pPr eaLnBrk="1" hangingPunct="1">
              <a:spcBef>
                <a:spcPct val="50000"/>
              </a:spcBef>
            </a:pPr>
            <a:r>
              <a:rPr lang="pt-BR" altLang="pt-BR" sz="2800" dirty="0">
                <a:ea typeface="Times New Roman" pitchFamily="18" charset="0"/>
                <a:cs typeface="Arial" charset="0"/>
              </a:rPr>
              <a:t>O objetivo principal é construir pequenas soluções de baixo custo, as quais servirão como medidas de segurança em determinados ambientes, evitando grandes perdas, que aconteceriam em incidentes de temperatura ou incêndio sem nenhuma medida automatizada.</a:t>
            </a:r>
            <a:endParaRPr lang="en-US" altLang="pt-BR" sz="2800" i="1" dirty="0">
              <a:ea typeface="Times New Roman" pitchFamily="18" charset="0"/>
              <a:cs typeface="Arial" charset="0"/>
            </a:endParaRPr>
          </a:p>
        </p:txBody>
      </p:sp>
      <p:sp>
        <p:nvSpPr>
          <p:cNvPr id="22" name="Text Box 7"/>
          <p:cNvSpPr txBox="1">
            <a:spLocks noChangeArrowheads="1"/>
          </p:cNvSpPr>
          <p:nvPr/>
        </p:nvSpPr>
        <p:spPr bwMode="auto">
          <a:xfrm>
            <a:off x="1081088" y="14981238"/>
            <a:ext cx="14395450" cy="654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114800" eaLnBrk="0" hangingPunct="0">
              <a:defRPr sz="8100">
                <a:solidFill>
                  <a:schemeClr val="tx1"/>
                </a:solidFill>
                <a:latin typeface="Arial" charset="0"/>
              </a:defRPr>
            </a:lvl1pPr>
            <a:lvl2pPr marL="742950" indent="-285750" defTabSz="4114800" eaLnBrk="0" hangingPunct="0">
              <a:defRPr sz="8100">
                <a:solidFill>
                  <a:schemeClr val="tx1"/>
                </a:solidFill>
                <a:latin typeface="Arial" charset="0"/>
              </a:defRPr>
            </a:lvl2pPr>
            <a:lvl3pPr marL="1143000" indent="-228600" defTabSz="4114800" eaLnBrk="0" hangingPunct="0">
              <a:defRPr sz="8100">
                <a:solidFill>
                  <a:schemeClr val="tx1"/>
                </a:solidFill>
                <a:latin typeface="Arial" charset="0"/>
              </a:defRPr>
            </a:lvl3pPr>
            <a:lvl4pPr marL="1600200" indent="-228600" defTabSz="4114800" eaLnBrk="0" hangingPunct="0">
              <a:defRPr sz="8100">
                <a:solidFill>
                  <a:schemeClr val="tx1"/>
                </a:solidFill>
                <a:latin typeface="Arial" charset="0"/>
              </a:defRPr>
            </a:lvl4pPr>
            <a:lvl5pPr marL="2057400" indent="-228600" defTabSz="4114800" eaLnBrk="0" hangingPunct="0">
              <a:defRPr sz="8100">
                <a:solidFill>
                  <a:schemeClr val="tx1"/>
                </a:solidFill>
                <a:latin typeface="Arial" charset="0"/>
              </a:defRPr>
            </a:lvl5pPr>
            <a:lvl6pPr marL="2514600" indent="-228600" defTabSz="4114800" eaLnBrk="0" fontAlgn="base" hangingPunct="0">
              <a:spcBef>
                <a:spcPct val="0"/>
              </a:spcBef>
              <a:spcAft>
                <a:spcPct val="0"/>
              </a:spcAft>
              <a:defRPr sz="8100">
                <a:solidFill>
                  <a:schemeClr val="tx1"/>
                </a:solidFill>
                <a:latin typeface="Arial" charset="0"/>
              </a:defRPr>
            </a:lvl6pPr>
            <a:lvl7pPr marL="2971800" indent="-228600" defTabSz="4114800" eaLnBrk="0" fontAlgn="base" hangingPunct="0">
              <a:spcBef>
                <a:spcPct val="0"/>
              </a:spcBef>
              <a:spcAft>
                <a:spcPct val="0"/>
              </a:spcAft>
              <a:defRPr sz="8100">
                <a:solidFill>
                  <a:schemeClr val="tx1"/>
                </a:solidFill>
                <a:latin typeface="Arial" charset="0"/>
              </a:defRPr>
            </a:lvl7pPr>
            <a:lvl8pPr marL="3429000" indent="-228600" defTabSz="4114800" eaLnBrk="0" fontAlgn="base" hangingPunct="0">
              <a:spcBef>
                <a:spcPct val="0"/>
              </a:spcBef>
              <a:spcAft>
                <a:spcPct val="0"/>
              </a:spcAft>
              <a:defRPr sz="8100">
                <a:solidFill>
                  <a:schemeClr val="tx1"/>
                </a:solidFill>
                <a:latin typeface="Arial" charset="0"/>
              </a:defRPr>
            </a:lvl8pPr>
            <a:lvl9pPr marL="3886200" indent="-228600" defTabSz="4114800" eaLnBrk="0" fontAlgn="base" hangingPunct="0">
              <a:spcBef>
                <a:spcPct val="0"/>
              </a:spcBef>
              <a:spcAft>
                <a:spcPct val="0"/>
              </a:spcAft>
              <a:defRPr sz="8100">
                <a:solidFill>
                  <a:schemeClr val="tx1"/>
                </a:solidFill>
                <a:latin typeface="Arial" charset="0"/>
              </a:defRPr>
            </a:lvl9pPr>
          </a:lstStyle>
          <a:p>
            <a:pPr eaLnBrk="1" hangingPunct="1">
              <a:spcBef>
                <a:spcPct val="50000"/>
              </a:spcBef>
            </a:pPr>
            <a:r>
              <a:rPr lang="en-US" altLang="pt-BR" sz="4000" b="1" dirty="0" err="1">
                <a:solidFill>
                  <a:srgbClr val="000000"/>
                </a:solidFill>
                <a:ea typeface="Times New Roman" pitchFamily="18" charset="0"/>
                <a:cs typeface="Arial" charset="0"/>
              </a:rPr>
              <a:t>Introdução</a:t>
            </a:r>
            <a:r>
              <a:rPr lang="en-US" altLang="pt-BR" sz="4000" b="1" dirty="0">
                <a:solidFill>
                  <a:srgbClr val="000000"/>
                </a:solidFill>
                <a:ea typeface="Times New Roman" pitchFamily="18" charset="0"/>
                <a:cs typeface="Arial" charset="0"/>
              </a:rPr>
              <a:t> e </a:t>
            </a:r>
            <a:r>
              <a:rPr lang="en-US" altLang="pt-BR" sz="4000" b="1" dirty="0" err="1">
                <a:solidFill>
                  <a:srgbClr val="000000"/>
                </a:solidFill>
                <a:ea typeface="Times New Roman" pitchFamily="18" charset="0"/>
                <a:cs typeface="Arial" charset="0"/>
              </a:rPr>
              <a:t>Objetivos</a:t>
            </a:r>
            <a:r>
              <a:rPr lang="en-US" altLang="pt-BR" sz="4000" b="1" dirty="0">
                <a:solidFill>
                  <a:srgbClr val="000000"/>
                </a:solidFill>
                <a:ea typeface="Times New Roman" pitchFamily="18" charset="0"/>
                <a:cs typeface="Arial" charset="0"/>
              </a:rPr>
              <a:t> </a:t>
            </a:r>
          </a:p>
          <a:p>
            <a:pPr eaLnBrk="1" hangingPunct="1">
              <a:spcBef>
                <a:spcPct val="50000"/>
              </a:spcBef>
            </a:pPr>
            <a:r>
              <a:rPr lang="en-US" altLang="pt-BR" sz="2800" dirty="0" err="1">
                <a:ea typeface="Times New Roman" pitchFamily="18" charset="0"/>
                <a:cs typeface="Arial" charset="0"/>
              </a:rPr>
              <a:t>Introdução</a:t>
            </a:r>
            <a:r>
              <a:rPr lang="en-US" altLang="pt-BR" sz="2800" dirty="0">
                <a:ea typeface="Times New Roman" pitchFamily="18" charset="0"/>
                <a:cs typeface="Arial" charset="0"/>
              </a:rPr>
              <a:t>:</a:t>
            </a:r>
          </a:p>
          <a:p>
            <a:pPr eaLnBrk="1" hangingPunct="1">
              <a:spcBef>
                <a:spcPct val="50000"/>
              </a:spcBef>
            </a:pPr>
            <a:r>
              <a:rPr lang="pt-BR" altLang="pt-BR" sz="2800" dirty="0">
                <a:ea typeface="Times New Roman" pitchFamily="18" charset="0"/>
                <a:cs typeface="Arial" charset="0"/>
              </a:rPr>
              <a:t>A ideia do projeto é resolver alguns problemas de segurança como temperatura irregular para o ambiente, e foco de incêndio, utilizando soluções de baixo custo.</a:t>
            </a:r>
          </a:p>
          <a:p>
            <a:pPr eaLnBrk="1" hangingPunct="1">
              <a:spcBef>
                <a:spcPct val="50000"/>
              </a:spcBef>
            </a:pPr>
            <a:endParaRPr lang="pt-BR" altLang="pt-BR" sz="2800" dirty="0">
              <a:ea typeface="Times New Roman" pitchFamily="18" charset="0"/>
              <a:cs typeface="Arial" charset="0"/>
            </a:endParaRPr>
          </a:p>
          <a:p>
            <a:pPr eaLnBrk="1" hangingPunct="1">
              <a:spcBef>
                <a:spcPct val="50000"/>
              </a:spcBef>
            </a:pPr>
            <a:r>
              <a:rPr lang="pt-BR" altLang="pt-BR" sz="2800" dirty="0">
                <a:ea typeface="Times New Roman" pitchFamily="18" charset="0"/>
                <a:cs typeface="Arial" charset="0"/>
              </a:rPr>
              <a:t>Objetivo:</a:t>
            </a:r>
          </a:p>
          <a:p>
            <a:r>
              <a:rPr lang="pt-BR" sz="2800" dirty="0"/>
              <a:t>Monitorar o ambiente com sensores, e no caso de identificado: temperatura irregular, fogo ou fumaça, automaticamente será enviando um SMS para o responsável da área e uma medida de emergência será acionada no local.</a:t>
            </a:r>
          </a:p>
        </p:txBody>
      </p:sp>
      <p:sp>
        <p:nvSpPr>
          <p:cNvPr id="23" name="Text Box 8"/>
          <p:cNvSpPr txBox="1">
            <a:spLocks noChangeArrowheads="1"/>
          </p:cNvSpPr>
          <p:nvPr/>
        </p:nvSpPr>
        <p:spPr bwMode="auto">
          <a:xfrm>
            <a:off x="1081088" y="25059059"/>
            <a:ext cx="14395450" cy="78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114800" eaLnBrk="0" hangingPunct="0">
              <a:defRPr sz="8100">
                <a:solidFill>
                  <a:schemeClr val="tx1"/>
                </a:solidFill>
                <a:latin typeface="Arial" charset="0"/>
              </a:defRPr>
            </a:lvl1pPr>
            <a:lvl2pPr marL="742950" indent="-285750" defTabSz="4114800" eaLnBrk="0" hangingPunct="0">
              <a:defRPr sz="8100">
                <a:solidFill>
                  <a:schemeClr val="tx1"/>
                </a:solidFill>
                <a:latin typeface="Arial" charset="0"/>
              </a:defRPr>
            </a:lvl2pPr>
            <a:lvl3pPr marL="1143000" indent="-228600" defTabSz="4114800" eaLnBrk="0" hangingPunct="0">
              <a:defRPr sz="8100">
                <a:solidFill>
                  <a:schemeClr val="tx1"/>
                </a:solidFill>
                <a:latin typeface="Arial" charset="0"/>
              </a:defRPr>
            </a:lvl3pPr>
            <a:lvl4pPr marL="1600200" indent="-228600" defTabSz="4114800" eaLnBrk="0" hangingPunct="0">
              <a:defRPr sz="8100">
                <a:solidFill>
                  <a:schemeClr val="tx1"/>
                </a:solidFill>
                <a:latin typeface="Arial" charset="0"/>
              </a:defRPr>
            </a:lvl4pPr>
            <a:lvl5pPr marL="2057400" indent="-228600" defTabSz="4114800" eaLnBrk="0" hangingPunct="0">
              <a:defRPr sz="8100">
                <a:solidFill>
                  <a:schemeClr val="tx1"/>
                </a:solidFill>
                <a:latin typeface="Arial" charset="0"/>
              </a:defRPr>
            </a:lvl5pPr>
            <a:lvl6pPr marL="2514600" indent="-228600" defTabSz="4114800" eaLnBrk="0" fontAlgn="base" hangingPunct="0">
              <a:spcBef>
                <a:spcPct val="0"/>
              </a:spcBef>
              <a:spcAft>
                <a:spcPct val="0"/>
              </a:spcAft>
              <a:defRPr sz="8100">
                <a:solidFill>
                  <a:schemeClr val="tx1"/>
                </a:solidFill>
                <a:latin typeface="Arial" charset="0"/>
              </a:defRPr>
            </a:lvl6pPr>
            <a:lvl7pPr marL="2971800" indent="-228600" defTabSz="4114800" eaLnBrk="0" fontAlgn="base" hangingPunct="0">
              <a:spcBef>
                <a:spcPct val="0"/>
              </a:spcBef>
              <a:spcAft>
                <a:spcPct val="0"/>
              </a:spcAft>
              <a:defRPr sz="8100">
                <a:solidFill>
                  <a:schemeClr val="tx1"/>
                </a:solidFill>
                <a:latin typeface="Arial" charset="0"/>
              </a:defRPr>
            </a:lvl7pPr>
            <a:lvl8pPr marL="3429000" indent="-228600" defTabSz="4114800" eaLnBrk="0" fontAlgn="base" hangingPunct="0">
              <a:spcBef>
                <a:spcPct val="0"/>
              </a:spcBef>
              <a:spcAft>
                <a:spcPct val="0"/>
              </a:spcAft>
              <a:defRPr sz="8100">
                <a:solidFill>
                  <a:schemeClr val="tx1"/>
                </a:solidFill>
                <a:latin typeface="Arial" charset="0"/>
              </a:defRPr>
            </a:lvl8pPr>
            <a:lvl9pPr marL="3886200" indent="-228600" defTabSz="4114800" eaLnBrk="0" fontAlgn="base" hangingPunct="0">
              <a:spcBef>
                <a:spcPct val="0"/>
              </a:spcBef>
              <a:spcAft>
                <a:spcPct val="0"/>
              </a:spcAft>
              <a:defRPr sz="8100">
                <a:solidFill>
                  <a:schemeClr val="tx1"/>
                </a:solidFill>
                <a:latin typeface="Arial" charset="0"/>
              </a:defRPr>
            </a:lvl9pPr>
          </a:lstStyle>
          <a:p>
            <a:pPr eaLnBrk="1" hangingPunct="1">
              <a:spcBef>
                <a:spcPct val="50000"/>
              </a:spcBef>
            </a:pPr>
            <a:r>
              <a:rPr lang="en-US" altLang="pt-BR" sz="4000" b="1" dirty="0" err="1">
                <a:solidFill>
                  <a:srgbClr val="000000"/>
                </a:solidFill>
                <a:ea typeface="Times New Roman" pitchFamily="18" charset="0"/>
                <a:cs typeface="Arial" charset="0"/>
              </a:rPr>
              <a:t>Metodologia</a:t>
            </a:r>
            <a:endParaRPr lang="en-US" altLang="pt-BR" sz="4000" b="1" dirty="0">
              <a:solidFill>
                <a:srgbClr val="000000"/>
              </a:solidFill>
              <a:ea typeface="Times New Roman" pitchFamily="18" charset="0"/>
              <a:cs typeface="Arial" charset="0"/>
            </a:endParaRPr>
          </a:p>
          <a:p>
            <a:pPr eaLnBrk="1" hangingPunct="1">
              <a:spcBef>
                <a:spcPct val="50000"/>
              </a:spcBef>
            </a:pPr>
            <a:endParaRPr lang="en-US" altLang="pt-BR" sz="2800" dirty="0">
              <a:ea typeface="Times New Roman" pitchFamily="18" charset="0"/>
              <a:cs typeface="Arial" charset="0"/>
            </a:endParaRPr>
          </a:p>
          <a:p>
            <a:r>
              <a:rPr lang="pt-BR" sz="2800" dirty="0"/>
              <a:t>Se identificado temperatura irregular, envia SMS, e como medida de emergência no local liga um relay, que aciona um ar condicionado de backup, exaustores ou ventiladores.</a:t>
            </a:r>
          </a:p>
          <a:p>
            <a:r>
              <a:rPr lang="pt-BR" sz="2800" dirty="0"/>
              <a:t>Se identificado fogo ou fumaça, envia um SMS, e como medida de emergência no local, liga um relay, que aciona o disparo de um cilindro de CO2.</a:t>
            </a:r>
          </a:p>
          <a:p>
            <a:endParaRPr lang="pt-BR" sz="2800" dirty="0"/>
          </a:p>
          <a:p>
            <a:r>
              <a:rPr lang="pt-BR" sz="2800" dirty="0"/>
              <a:t>Utilizado hardware de baixo custo:</a:t>
            </a:r>
          </a:p>
          <a:p>
            <a:r>
              <a:rPr lang="pt-BR" sz="2800" dirty="0"/>
              <a:t>Arduino </a:t>
            </a:r>
            <a:r>
              <a:rPr lang="pt-BR" sz="2800" dirty="0" err="1"/>
              <a:t>mega</a:t>
            </a:r>
            <a:r>
              <a:rPr lang="pt-BR" sz="2800" dirty="0"/>
              <a:t>, sensor de fumaça, sensor de fogo, sensor de temperatura, display </a:t>
            </a:r>
            <a:r>
              <a:rPr lang="pt-BR" sz="2800" dirty="0" err="1"/>
              <a:t>oled</a:t>
            </a:r>
            <a:r>
              <a:rPr lang="pt-BR" sz="2800" dirty="0"/>
              <a:t>, placa de rede, relays, e mini cilindro de CO2 de 16g (pressão de 40libras).</a:t>
            </a:r>
          </a:p>
          <a:p>
            <a:endParaRPr lang="pt-BR" sz="2800" dirty="0"/>
          </a:p>
          <a:p>
            <a:r>
              <a:rPr lang="pt-BR" sz="2800" dirty="0"/>
              <a:t>Os SMS são enviados pela rede, sem necessidade de chip de operadora, é utilizado no código do Arduino um API de serviço de SMS na nuvem.</a:t>
            </a:r>
          </a:p>
          <a:p>
            <a:r>
              <a:rPr lang="pt-BR" sz="2800" dirty="0"/>
              <a:t>Também é possível utilizar o protocolo SNMP no Arduino, caso a empresa já possua algum software de monitoramento, esta solução pode ser integrada.</a:t>
            </a:r>
            <a:endParaRPr lang="en-US" altLang="pt-BR" sz="2800" dirty="0">
              <a:ea typeface="Times New Roman" pitchFamily="18" charset="0"/>
              <a:cs typeface="Arial" charset="0"/>
            </a:endParaRPr>
          </a:p>
        </p:txBody>
      </p:sp>
      <p:sp>
        <p:nvSpPr>
          <p:cNvPr id="24" name="Text Box 9"/>
          <p:cNvSpPr txBox="1">
            <a:spLocks noChangeArrowheads="1"/>
          </p:cNvSpPr>
          <p:nvPr/>
        </p:nvSpPr>
        <p:spPr bwMode="auto">
          <a:xfrm>
            <a:off x="16849725" y="8424863"/>
            <a:ext cx="14395450" cy="5400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114800" eaLnBrk="0" hangingPunct="0">
              <a:defRPr sz="8100">
                <a:solidFill>
                  <a:schemeClr val="tx1"/>
                </a:solidFill>
                <a:latin typeface="Arial" charset="0"/>
              </a:defRPr>
            </a:lvl1pPr>
            <a:lvl2pPr marL="742950" indent="-285750" defTabSz="4114800" eaLnBrk="0" hangingPunct="0">
              <a:defRPr sz="8100">
                <a:solidFill>
                  <a:schemeClr val="tx1"/>
                </a:solidFill>
                <a:latin typeface="Arial" charset="0"/>
              </a:defRPr>
            </a:lvl2pPr>
            <a:lvl3pPr marL="1143000" indent="-228600" defTabSz="4114800" eaLnBrk="0" hangingPunct="0">
              <a:defRPr sz="8100">
                <a:solidFill>
                  <a:schemeClr val="tx1"/>
                </a:solidFill>
                <a:latin typeface="Arial" charset="0"/>
              </a:defRPr>
            </a:lvl3pPr>
            <a:lvl4pPr marL="1600200" indent="-228600" defTabSz="4114800" eaLnBrk="0" hangingPunct="0">
              <a:defRPr sz="8100">
                <a:solidFill>
                  <a:schemeClr val="tx1"/>
                </a:solidFill>
                <a:latin typeface="Arial" charset="0"/>
              </a:defRPr>
            </a:lvl4pPr>
            <a:lvl5pPr marL="2057400" indent="-228600" defTabSz="4114800" eaLnBrk="0" hangingPunct="0">
              <a:defRPr sz="8100">
                <a:solidFill>
                  <a:schemeClr val="tx1"/>
                </a:solidFill>
                <a:latin typeface="Arial" charset="0"/>
              </a:defRPr>
            </a:lvl5pPr>
            <a:lvl6pPr marL="2514600" indent="-228600" defTabSz="4114800" eaLnBrk="0" fontAlgn="base" hangingPunct="0">
              <a:spcBef>
                <a:spcPct val="0"/>
              </a:spcBef>
              <a:spcAft>
                <a:spcPct val="0"/>
              </a:spcAft>
              <a:defRPr sz="8100">
                <a:solidFill>
                  <a:schemeClr val="tx1"/>
                </a:solidFill>
                <a:latin typeface="Arial" charset="0"/>
              </a:defRPr>
            </a:lvl6pPr>
            <a:lvl7pPr marL="2971800" indent="-228600" defTabSz="4114800" eaLnBrk="0" fontAlgn="base" hangingPunct="0">
              <a:spcBef>
                <a:spcPct val="0"/>
              </a:spcBef>
              <a:spcAft>
                <a:spcPct val="0"/>
              </a:spcAft>
              <a:defRPr sz="8100">
                <a:solidFill>
                  <a:schemeClr val="tx1"/>
                </a:solidFill>
                <a:latin typeface="Arial" charset="0"/>
              </a:defRPr>
            </a:lvl7pPr>
            <a:lvl8pPr marL="3429000" indent="-228600" defTabSz="4114800" eaLnBrk="0" fontAlgn="base" hangingPunct="0">
              <a:spcBef>
                <a:spcPct val="0"/>
              </a:spcBef>
              <a:spcAft>
                <a:spcPct val="0"/>
              </a:spcAft>
              <a:defRPr sz="8100">
                <a:solidFill>
                  <a:schemeClr val="tx1"/>
                </a:solidFill>
                <a:latin typeface="Arial" charset="0"/>
              </a:defRPr>
            </a:lvl8pPr>
            <a:lvl9pPr marL="3886200" indent="-228600" defTabSz="4114800" eaLnBrk="0" fontAlgn="base" hangingPunct="0">
              <a:spcBef>
                <a:spcPct val="0"/>
              </a:spcBef>
              <a:spcAft>
                <a:spcPct val="0"/>
              </a:spcAft>
              <a:defRPr sz="8100">
                <a:solidFill>
                  <a:schemeClr val="tx1"/>
                </a:solidFill>
                <a:latin typeface="Arial" charset="0"/>
              </a:defRPr>
            </a:lvl9pPr>
          </a:lstStyle>
          <a:p>
            <a:pPr eaLnBrk="1" hangingPunct="1">
              <a:spcBef>
                <a:spcPct val="50000"/>
              </a:spcBef>
            </a:pPr>
            <a:r>
              <a:rPr lang="en-US" altLang="pt-BR" sz="4000" b="1" dirty="0" err="1">
                <a:solidFill>
                  <a:srgbClr val="000000"/>
                </a:solidFill>
                <a:ea typeface="Times New Roman" pitchFamily="18" charset="0"/>
                <a:cs typeface="Arial" charset="0"/>
              </a:rPr>
              <a:t>Resultados</a:t>
            </a:r>
            <a:r>
              <a:rPr lang="en-US" altLang="pt-BR" sz="4000" b="1" dirty="0">
                <a:solidFill>
                  <a:srgbClr val="000000"/>
                </a:solidFill>
                <a:ea typeface="Times New Roman" pitchFamily="18" charset="0"/>
                <a:cs typeface="Arial" charset="0"/>
              </a:rPr>
              <a:t> e </a:t>
            </a:r>
            <a:r>
              <a:rPr lang="en-US" altLang="pt-BR" sz="4000" b="1" dirty="0" err="1">
                <a:solidFill>
                  <a:srgbClr val="000000"/>
                </a:solidFill>
                <a:ea typeface="Times New Roman" pitchFamily="18" charset="0"/>
                <a:cs typeface="Arial" charset="0"/>
              </a:rPr>
              <a:t>Discussão</a:t>
            </a:r>
            <a:br>
              <a:rPr lang="en-US" altLang="pt-BR" sz="4000" b="1" dirty="0">
                <a:solidFill>
                  <a:srgbClr val="000000"/>
                </a:solidFill>
                <a:ea typeface="Times New Roman" pitchFamily="18" charset="0"/>
                <a:cs typeface="Arial" charset="0"/>
              </a:rPr>
            </a:br>
            <a:endParaRPr lang="en-US" altLang="pt-BR" sz="4000" b="1" dirty="0">
              <a:solidFill>
                <a:srgbClr val="000000"/>
              </a:solidFill>
              <a:ea typeface="Times New Roman" pitchFamily="18" charset="0"/>
              <a:cs typeface="Arial" charset="0"/>
            </a:endParaRPr>
          </a:p>
          <a:p>
            <a:r>
              <a:rPr lang="pt-BR" sz="2800" dirty="0"/>
              <a:t>O sensor de fogo funciona por infravermelho, e para identificar a chama de um fosforo por exemplo, precisa estar perto de 15cm, porém com chamas maiores detecta em maior distância. Já o sensor de fumaça dentro de painéis e racks, mostrou-se mais eficaz, se instalado no teto, a fumaça sobe e é identificada quando chega a 20cm de distância. </a:t>
            </a:r>
          </a:p>
          <a:p>
            <a:endParaRPr lang="pt-BR" sz="2800" dirty="0"/>
          </a:p>
          <a:p>
            <a:r>
              <a:rPr lang="pt-BR" sz="2800" dirty="0"/>
              <a:t>O sensor de temperatura pode realizar medições entre -55º a + 125º Celsius, e é a prova d’água, possui precisão de medida de +/- 0.5 Celsius.</a:t>
            </a:r>
          </a:p>
          <a:p>
            <a:r>
              <a:rPr lang="pt-BR" sz="2800" dirty="0"/>
              <a:t>Possíveis clientes:  Supermercados; Açougue; Frigoríficos; Empresas com Racks de TI.</a:t>
            </a:r>
          </a:p>
        </p:txBody>
      </p:sp>
      <p:sp>
        <p:nvSpPr>
          <p:cNvPr id="30" name="Rectangle 16"/>
          <p:cNvSpPr>
            <a:spLocks noChangeArrowheads="1"/>
          </p:cNvSpPr>
          <p:nvPr/>
        </p:nvSpPr>
        <p:spPr bwMode="auto">
          <a:xfrm>
            <a:off x="16849725" y="14185851"/>
            <a:ext cx="14395450" cy="9606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defTabSz="4114800" eaLnBrk="0" hangingPunct="0">
              <a:defRPr sz="8100">
                <a:solidFill>
                  <a:schemeClr val="tx1"/>
                </a:solidFill>
                <a:latin typeface="Arial" charset="0"/>
              </a:defRPr>
            </a:lvl1pPr>
            <a:lvl2pPr marL="742950" indent="-285750" defTabSz="4114800" eaLnBrk="0" hangingPunct="0">
              <a:defRPr sz="8100">
                <a:solidFill>
                  <a:schemeClr val="tx1"/>
                </a:solidFill>
                <a:latin typeface="Arial" charset="0"/>
              </a:defRPr>
            </a:lvl2pPr>
            <a:lvl3pPr marL="1143000" indent="-228600" defTabSz="4114800" eaLnBrk="0" hangingPunct="0">
              <a:defRPr sz="8100">
                <a:solidFill>
                  <a:schemeClr val="tx1"/>
                </a:solidFill>
                <a:latin typeface="Arial" charset="0"/>
              </a:defRPr>
            </a:lvl3pPr>
            <a:lvl4pPr marL="1600200" indent="-228600" defTabSz="4114800" eaLnBrk="0" hangingPunct="0">
              <a:defRPr sz="8100">
                <a:solidFill>
                  <a:schemeClr val="tx1"/>
                </a:solidFill>
                <a:latin typeface="Arial" charset="0"/>
              </a:defRPr>
            </a:lvl4pPr>
            <a:lvl5pPr marL="2057400" indent="-228600" defTabSz="4114800" eaLnBrk="0" hangingPunct="0">
              <a:defRPr sz="8100">
                <a:solidFill>
                  <a:schemeClr val="tx1"/>
                </a:solidFill>
                <a:latin typeface="Arial" charset="0"/>
              </a:defRPr>
            </a:lvl5pPr>
            <a:lvl6pPr marL="2514600" indent="-228600" defTabSz="4114800" eaLnBrk="0" fontAlgn="base" hangingPunct="0">
              <a:spcBef>
                <a:spcPct val="0"/>
              </a:spcBef>
              <a:spcAft>
                <a:spcPct val="0"/>
              </a:spcAft>
              <a:defRPr sz="8100">
                <a:solidFill>
                  <a:schemeClr val="tx1"/>
                </a:solidFill>
                <a:latin typeface="Arial" charset="0"/>
              </a:defRPr>
            </a:lvl6pPr>
            <a:lvl7pPr marL="2971800" indent="-228600" defTabSz="4114800" eaLnBrk="0" fontAlgn="base" hangingPunct="0">
              <a:spcBef>
                <a:spcPct val="0"/>
              </a:spcBef>
              <a:spcAft>
                <a:spcPct val="0"/>
              </a:spcAft>
              <a:defRPr sz="8100">
                <a:solidFill>
                  <a:schemeClr val="tx1"/>
                </a:solidFill>
                <a:latin typeface="Arial" charset="0"/>
              </a:defRPr>
            </a:lvl7pPr>
            <a:lvl8pPr marL="3429000" indent="-228600" defTabSz="4114800" eaLnBrk="0" fontAlgn="base" hangingPunct="0">
              <a:spcBef>
                <a:spcPct val="0"/>
              </a:spcBef>
              <a:spcAft>
                <a:spcPct val="0"/>
              </a:spcAft>
              <a:defRPr sz="8100">
                <a:solidFill>
                  <a:schemeClr val="tx1"/>
                </a:solidFill>
                <a:latin typeface="Arial" charset="0"/>
              </a:defRPr>
            </a:lvl8pPr>
            <a:lvl9pPr marL="3886200" indent="-228600" defTabSz="4114800" eaLnBrk="0" fontAlgn="base" hangingPunct="0">
              <a:spcBef>
                <a:spcPct val="0"/>
              </a:spcBef>
              <a:spcAft>
                <a:spcPct val="0"/>
              </a:spcAft>
              <a:defRPr sz="8100">
                <a:solidFill>
                  <a:schemeClr val="tx1"/>
                </a:solidFill>
                <a:latin typeface="Arial" charset="0"/>
              </a:defRPr>
            </a:lvl9pPr>
          </a:lstStyle>
          <a:p>
            <a:pPr algn="ctr" eaLnBrk="1" hangingPunct="1"/>
            <a:r>
              <a:rPr lang="en-US" altLang="pt-BR" sz="2800" b="1" dirty="0"/>
              <a:t>FIGURA1</a:t>
            </a:r>
          </a:p>
          <a:p>
            <a:pPr algn="ctr" eaLnBrk="1" hangingPunct="1"/>
            <a:endParaRPr lang="en-US" altLang="pt-BR" sz="2800" dirty="0"/>
          </a:p>
          <a:p>
            <a:pPr algn="ctr" eaLnBrk="1" hangingPunct="1"/>
            <a:endParaRPr lang="en-US" altLang="pt-BR" sz="2800" dirty="0"/>
          </a:p>
          <a:p>
            <a:pPr algn="ctr" eaLnBrk="1" hangingPunct="1"/>
            <a:r>
              <a:rPr lang="en-US" altLang="pt-BR" sz="2800" dirty="0"/>
              <a:t> </a:t>
            </a:r>
          </a:p>
        </p:txBody>
      </p:sp>
      <p:sp>
        <p:nvSpPr>
          <p:cNvPr id="31" name="Text Box 17"/>
          <p:cNvSpPr txBox="1">
            <a:spLocks noChangeArrowheads="1"/>
          </p:cNvSpPr>
          <p:nvPr/>
        </p:nvSpPr>
        <p:spPr bwMode="auto">
          <a:xfrm>
            <a:off x="16871456" y="25033494"/>
            <a:ext cx="14395450" cy="4202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114800" eaLnBrk="0" hangingPunct="0">
              <a:defRPr sz="8100">
                <a:solidFill>
                  <a:schemeClr val="tx1"/>
                </a:solidFill>
                <a:latin typeface="Arial" charset="0"/>
              </a:defRPr>
            </a:lvl1pPr>
            <a:lvl2pPr marL="742950" indent="-285750" defTabSz="4114800" eaLnBrk="0" hangingPunct="0">
              <a:defRPr sz="8100">
                <a:solidFill>
                  <a:schemeClr val="tx1"/>
                </a:solidFill>
                <a:latin typeface="Arial" charset="0"/>
              </a:defRPr>
            </a:lvl2pPr>
            <a:lvl3pPr marL="1143000" indent="-228600" defTabSz="4114800" eaLnBrk="0" hangingPunct="0">
              <a:defRPr sz="8100">
                <a:solidFill>
                  <a:schemeClr val="tx1"/>
                </a:solidFill>
                <a:latin typeface="Arial" charset="0"/>
              </a:defRPr>
            </a:lvl3pPr>
            <a:lvl4pPr marL="1600200" indent="-228600" defTabSz="4114800" eaLnBrk="0" hangingPunct="0">
              <a:defRPr sz="8100">
                <a:solidFill>
                  <a:schemeClr val="tx1"/>
                </a:solidFill>
                <a:latin typeface="Arial" charset="0"/>
              </a:defRPr>
            </a:lvl4pPr>
            <a:lvl5pPr marL="2057400" indent="-228600" defTabSz="4114800" eaLnBrk="0" hangingPunct="0">
              <a:defRPr sz="8100">
                <a:solidFill>
                  <a:schemeClr val="tx1"/>
                </a:solidFill>
                <a:latin typeface="Arial" charset="0"/>
              </a:defRPr>
            </a:lvl5pPr>
            <a:lvl6pPr marL="2514600" indent="-228600" defTabSz="4114800" eaLnBrk="0" fontAlgn="base" hangingPunct="0">
              <a:spcBef>
                <a:spcPct val="0"/>
              </a:spcBef>
              <a:spcAft>
                <a:spcPct val="0"/>
              </a:spcAft>
              <a:defRPr sz="8100">
                <a:solidFill>
                  <a:schemeClr val="tx1"/>
                </a:solidFill>
                <a:latin typeface="Arial" charset="0"/>
              </a:defRPr>
            </a:lvl6pPr>
            <a:lvl7pPr marL="2971800" indent="-228600" defTabSz="4114800" eaLnBrk="0" fontAlgn="base" hangingPunct="0">
              <a:spcBef>
                <a:spcPct val="0"/>
              </a:spcBef>
              <a:spcAft>
                <a:spcPct val="0"/>
              </a:spcAft>
              <a:defRPr sz="8100">
                <a:solidFill>
                  <a:schemeClr val="tx1"/>
                </a:solidFill>
                <a:latin typeface="Arial" charset="0"/>
              </a:defRPr>
            </a:lvl7pPr>
            <a:lvl8pPr marL="3429000" indent="-228600" defTabSz="4114800" eaLnBrk="0" fontAlgn="base" hangingPunct="0">
              <a:spcBef>
                <a:spcPct val="0"/>
              </a:spcBef>
              <a:spcAft>
                <a:spcPct val="0"/>
              </a:spcAft>
              <a:defRPr sz="8100">
                <a:solidFill>
                  <a:schemeClr val="tx1"/>
                </a:solidFill>
                <a:latin typeface="Arial" charset="0"/>
              </a:defRPr>
            </a:lvl8pPr>
            <a:lvl9pPr marL="3886200" indent="-228600" defTabSz="4114800" eaLnBrk="0" fontAlgn="base" hangingPunct="0">
              <a:spcBef>
                <a:spcPct val="0"/>
              </a:spcBef>
              <a:spcAft>
                <a:spcPct val="0"/>
              </a:spcAft>
              <a:defRPr sz="8100">
                <a:solidFill>
                  <a:schemeClr val="tx1"/>
                </a:solidFill>
                <a:latin typeface="Arial" charset="0"/>
              </a:defRPr>
            </a:lvl9pPr>
          </a:lstStyle>
          <a:p>
            <a:pPr eaLnBrk="1" hangingPunct="1">
              <a:spcBef>
                <a:spcPct val="50000"/>
              </a:spcBef>
            </a:pPr>
            <a:r>
              <a:rPr lang="en-US" altLang="pt-BR" sz="4000" b="1" dirty="0" err="1">
                <a:solidFill>
                  <a:srgbClr val="000000"/>
                </a:solidFill>
                <a:ea typeface="Times New Roman" pitchFamily="18" charset="0"/>
                <a:cs typeface="Arial" charset="0"/>
              </a:rPr>
              <a:t>Conclusão</a:t>
            </a:r>
            <a:endParaRPr lang="en-US" altLang="pt-BR" sz="4000" b="1" dirty="0">
              <a:solidFill>
                <a:srgbClr val="000000"/>
              </a:solidFill>
              <a:ea typeface="Times New Roman" pitchFamily="18" charset="0"/>
              <a:cs typeface="Arial" charset="0"/>
            </a:endParaRPr>
          </a:p>
          <a:p>
            <a:pPr eaLnBrk="1" hangingPunct="1">
              <a:spcBef>
                <a:spcPct val="50000"/>
              </a:spcBef>
            </a:pPr>
            <a:r>
              <a:rPr lang="en-US" altLang="pt-BR" sz="2800" dirty="0">
                <a:ea typeface="Times New Roman" pitchFamily="18" charset="0"/>
                <a:cs typeface="Arial" charset="0"/>
              </a:rPr>
              <a:t> </a:t>
            </a:r>
          </a:p>
          <a:p>
            <a:pPr eaLnBrk="1" hangingPunct="1">
              <a:spcBef>
                <a:spcPct val="50000"/>
              </a:spcBef>
            </a:pPr>
            <a:r>
              <a:rPr lang="en-US" altLang="pt-BR" sz="2800" dirty="0">
                <a:ea typeface="Times New Roman" pitchFamily="18" charset="0"/>
                <a:cs typeface="Arial" charset="0"/>
              </a:rPr>
              <a:t>Podemos </a:t>
            </a:r>
            <a:r>
              <a:rPr lang="en-US" altLang="pt-BR" sz="2800" dirty="0" err="1">
                <a:ea typeface="Times New Roman" pitchFamily="18" charset="0"/>
                <a:cs typeface="Arial" charset="0"/>
              </a:rPr>
              <a:t>adimitir</a:t>
            </a:r>
            <a:r>
              <a:rPr lang="en-US" altLang="pt-BR" sz="2800" dirty="0">
                <a:ea typeface="Times New Roman" pitchFamily="18" charset="0"/>
                <a:cs typeface="Arial" charset="0"/>
              </a:rPr>
              <a:t> que </a:t>
            </a:r>
            <a:r>
              <a:rPr lang="en-US" altLang="pt-BR" sz="2800" dirty="0" err="1">
                <a:ea typeface="Times New Roman" pitchFamily="18" charset="0"/>
                <a:cs typeface="Arial" charset="0"/>
              </a:rPr>
              <a:t>existe</a:t>
            </a:r>
            <a:r>
              <a:rPr lang="en-US" altLang="pt-BR" sz="2800" dirty="0">
                <a:ea typeface="Times New Roman" pitchFamily="18" charset="0"/>
                <a:cs typeface="Arial" charset="0"/>
              </a:rPr>
              <a:t> a </a:t>
            </a:r>
            <a:r>
              <a:rPr lang="en-US" altLang="pt-BR" sz="2800" dirty="0" err="1">
                <a:ea typeface="Times New Roman" pitchFamily="18" charset="0"/>
                <a:cs typeface="Arial" charset="0"/>
              </a:rPr>
              <a:t>possibilidade</a:t>
            </a:r>
            <a:r>
              <a:rPr lang="en-US" altLang="pt-BR" sz="2800" dirty="0">
                <a:ea typeface="Times New Roman" pitchFamily="18" charset="0"/>
                <a:cs typeface="Arial" charset="0"/>
              </a:rPr>
              <a:t> de </a:t>
            </a:r>
            <a:r>
              <a:rPr lang="en-US" altLang="pt-BR" sz="2800" dirty="0" err="1">
                <a:ea typeface="Times New Roman" pitchFamily="18" charset="0"/>
                <a:cs typeface="Arial" charset="0"/>
              </a:rPr>
              <a:t>evitar</a:t>
            </a:r>
            <a:r>
              <a:rPr lang="en-US" altLang="pt-BR" sz="2800" dirty="0">
                <a:ea typeface="Times New Roman" pitchFamily="18" charset="0"/>
                <a:cs typeface="Arial" charset="0"/>
              </a:rPr>
              <a:t> </a:t>
            </a:r>
            <a:r>
              <a:rPr lang="en-US" altLang="pt-BR" sz="2800" dirty="0" err="1">
                <a:ea typeface="Times New Roman" pitchFamily="18" charset="0"/>
                <a:cs typeface="Arial" charset="0"/>
              </a:rPr>
              <a:t>grandes</a:t>
            </a:r>
            <a:r>
              <a:rPr lang="en-US" altLang="pt-BR" sz="2800" dirty="0">
                <a:ea typeface="Times New Roman" pitchFamily="18" charset="0"/>
                <a:cs typeface="Arial" charset="0"/>
              </a:rPr>
              <a:t> </a:t>
            </a:r>
            <a:r>
              <a:rPr lang="en-US" altLang="pt-BR" sz="2800" dirty="0" err="1">
                <a:ea typeface="Times New Roman" pitchFamily="18" charset="0"/>
                <a:cs typeface="Arial" charset="0"/>
              </a:rPr>
              <a:t>perdas</a:t>
            </a:r>
            <a:r>
              <a:rPr lang="en-US" altLang="pt-BR" sz="2800" dirty="0">
                <a:ea typeface="Times New Roman" pitchFamily="18" charset="0"/>
                <a:cs typeface="Arial" charset="0"/>
              </a:rPr>
              <a:t>, com </a:t>
            </a:r>
            <a:r>
              <a:rPr lang="en-US" altLang="pt-BR" sz="2800" dirty="0" err="1">
                <a:ea typeface="Times New Roman" pitchFamily="18" charset="0"/>
                <a:cs typeface="Arial" charset="0"/>
              </a:rPr>
              <a:t>investimento</a:t>
            </a:r>
            <a:r>
              <a:rPr lang="en-US" altLang="pt-BR" sz="2800" dirty="0">
                <a:ea typeface="Times New Roman" pitchFamily="18" charset="0"/>
                <a:cs typeface="Arial" charset="0"/>
              </a:rPr>
              <a:t> </a:t>
            </a:r>
            <a:r>
              <a:rPr lang="en-US" altLang="pt-BR" sz="2800" dirty="0" err="1">
                <a:ea typeface="Times New Roman" pitchFamily="18" charset="0"/>
                <a:cs typeface="Arial" charset="0"/>
              </a:rPr>
              <a:t>em</a:t>
            </a:r>
            <a:r>
              <a:rPr lang="en-US" altLang="pt-BR" sz="2800" dirty="0">
                <a:ea typeface="Times New Roman" pitchFamily="18" charset="0"/>
                <a:cs typeface="Arial" charset="0"/>
              </a:rPr>
              <a:t> </a:t>
            </a:r>
            <a:r>
              <a:rPr lang="en-US" altLang="pt-BR" sz="2800" dirty="0" err="1">
                <a:ea typeface="Times New Roman" pitchFamily="18" charset="0"/>
                <a:cs typeface="Arial" charset="0"/>
              </a:rPr>
              <a:t>soluções</a:t>
            </a:r>
            <a:r>
              <a:rPr lang="en-US" altLang="pt-BR" sz="2800" dirty="0">
                <a:ea typeface="Times New Roman" pitchFamily="18" charset="0"/>
                <a:cs typeface="Arial" charset="0"/>
              </a:rPr>
              <a:t> de </a:t>
            </a:r>
            <a:r>
              <a:rPr lang="en-US" altLang="pt-BR" sz="2800" dirty="0" err="1">
                <a:ea typeface="Times New Roman" pitchFamily="18" charset="0"/>
                <a:cs typeface="Arial" charset="0"/>
              </a:rPr>
              <a:t>baixo</a:t>
            </a:r>
            <a:r>
              <a:rPr lang="en-US" altLang="pt-BR" sz="2800" dirty="0">
                <a:ea typeface="Times New Roman" pitchFamily="18" charset="0"/>
                <a:cs typeface="Arial" charset="0"/>
              </a:rPr>
              <a:t> </a:t>
            </a:r>
            <a:r>
              <a:rPr lang="en-US" altLang="pt-BR" sz="2800" dirty="0" err="1">
                <a:ea typeface="Times New Roman" pitchFamily="18" charset="0"/>
                <a:cs typeface="Arial" charset="0"/>
              </a:rPr>
              <a:t>custo</a:t>
            </a:r>
            <a:r>
              <a:rPr lang="en-US" altLang="pt-BR" sz="2800" dirty="0">
                <a:ea typeface="Times New Roman" pitchFamily="18" charset="0"/>
                <a:cs typeface="Arial" charset="0"/>
              </a:rPr>
              <a:t>.</a:t>
            </a:r>
          </a:p>
          <a:p>
            <a:pPr eaLnBrk="1" hangingPunct="1">
              <a:spcBef>
                <a:spcPct val="50000"/>
              </a:spcBef>
            </a:pPr>
            <a:r>
              <a:rPr lang="en-US" altLang="pt-BR" sz="2800" dirty="0" err="1">
                <a:ea typeface="Times New Roman" pitchFamily="18" charset="0"/>
                <a:cs typeface="Arial" charset="0"/>
              </a:rPr>
              <a:t>Criando</a:t>
            </a:r>
            <a:r>
              <a:rPr lang="en-US" altLang="pt-BR" sz="2800" dirty="0">
                <a:ea typeface="Times New Roman" pitchFamily="18" charset="0"/>
                <a:cs typeface="Arial" charset="0"/>
              </a:rPr>
              <a:t> </a:t>
            </a:r>
            <a:r>
              <a:rPr lang="en-US" altLang="pt-BR" sz="2800" dirty="0" err="1">
                <a:ea typeface="Times New Roman" pitchFamily="18" charset="0"/>
                <a:cs typeface="Arial" charset="0"/>
              </a:rPr>
              <a:t>pequenos</a:t>
            </a:r>
            <a:r>
              <a:rPr lang="en-US" altLang="pt-BR" sz="2800" dirty="0">
                <a:ea typeface="Times New Roman" pitchFamily="18" charset="0"/>
                <a:cs typeface="Arial" charset="0"/>
              </a:rPr>
              <a:t> </a:t>
            </a:r>
            <a:r>
              <a:rPr lang="en-US" altLang="pt-BR" sz="2800" dirty="0" err="1">
                <a:ea typeface="Times New Roman" pitchFamily="18" charset="0"/>
                <a:cs typeface="Arial" charset="0"/>
              </a:rPr>
              <a:t>projetos</a:t>
            </a:r>
            <a:r>
              <a:rPr lang="en-US" altLang="pt-BR" sz="2800" dirty="0">
                <a:ea typeface="Times New Roman" pitchFamily="18" charset="0"/>
                <a:cs typeface="Arial" charset="0"/>
              </a:rPr>
              <a:t> </a:t>
            </a:r>
            <a:r>
              <a:rPr lang="en-US" altLang="pt-BR" sz="2800" dirty="0" err="1">
                <a:ea typeface="Times New Roman" pitchFamily="18" charset="0"/>
                <a:cs typeface="Arial" charset="0"/>
              </a:rPr>
              <a:t>os</a:t>
            </a:r>
            <a:r>
              <a:rPr lang="en-US" altLang="pt-BR" sz="2800" dirty="0">
                <a:ea typeface="Times New Roman" pitchFamily="18" charset="0"/>
                <a:cs typeface="Arial" charset="0"/>
              </a:rPr>
              <a:t> </a:t>
            </a:r>
            <a:r>
              <a:rPr lang="en-US" altLang="pt-BR" sz="2800" dirty="0" err="1">
                <a:ea typeface="Times New Roman" pitchFamily="18" charset="0"/>
                <a:cs typeface="Arial" charset="0"/>
              </a:rPr>
              <a:t>quais</a:t>
            </a:r>
            <a:r>
              <a:rPr lang="en-US" altLang="pt-BR" sz="2800" dirty="0">
                <a:ea typeface="Times New Roman" pitchFamily="18" charset="0"/>
                <a:cs typeface="Arial" charset="0"/>
              </a:rPr>
              <a:t> se </a:t>
            </a:r>
            <a:r>
              <a:rPr lang="en-US" altLang="pt-BR" sz="2800" dirty="0" err="1">
                <a:ea typeface="Times New Roman" pitchFamily="18" charset="0"/>
                <a:cs typeface="Arial" charset="0"/>
              </a:rPr>
              <a:t>adequam</a:t>
            </a:r>
            <a:r>
              <a:rPr lang="en-US" altLang="pt-BR" sz="2800" dirty="0">
                <a:ea typeface="Times New Roman" pitchFamily="18" charset="0"/>
                <a:cs typeface="Arial" charset="0"/>
              </a:rPr>
              <a:t> as </a:t>
            </a:r>
            <a:r>
              <a:rPr lang="en-US" altLang="pt-BR" sz="2800" dirty="0" err="1">
                <a:ea typeface="Times New Roman" pitchFamily="18" charset="0"/>
                <a:cs typeface="Arial" charset="0"/>
              </a:rPr>
              <a:t>condições</a:t>
            </a:r>
            <a:r>
              <a:rPr lang="en-US" altLang="pt-BR" sz="2800" dirty="0">
                <a:ea typeface="Times New Roman" pitchFamily="18" charset="0"/>
                <a:cs typeface="Arial" charset="0"/>
              </a:rPr>
              <a:t> </a:t>
            </a:r>
            <a:r>
              <a:rPr lang="en-US" altLang="pt-BR" sz="2800" dirty="0" err="1">
                <a:ea typeface="Times New Roman" pitchFamily="18" charset="0"/>
                <a:cs typeface="Arial" charset="0"/>
              </a:rPr>
              <a:t>financeiras</a:t>
            </a:r>
            <a:r>
              <a:rPr lang="en-US" altLang="pt-BR" sz="2800" dirty="0">
                <a:ea typeface="Times New Roman" pitchFamily="18" charset="0"/>
                <a:cs typeface="Arial" charset="0"/>
              </a:rPr>
              <a:t> e as </a:t>
            </a:r>
            <a:r>
              <a:rPr lang="en-US" altLang="pt-BR" sz="2800" dirty="0" err="1">
                <a:ea typeface="Times New Roman" pitchFamily="18" charset="0"/>
                <a:cs typeface="Arial" charset="0"/>
              </a:rPr>
              <a:t>necessidades</a:t>
            </a:r>
            <a:r>
              <a:rPr lang="en-US" altLang="pt-BR" sz="2800" dirty="0">
                <a:ea typeface="Times New Roman" pitchFamily="18" charset="0"/>
                <a:cs typeface="Arial" charset="0"/>
              </a:rPr>
              <a:t> de </a:t>
            </a:r>
            <a:r>
              <a:rPr lang="en-US" altLang="pt-BR" sz="2800" dirty="0" err="1">
                <a:ea typeface="Times New Roman" pitchFamily="18" charset="0"/>
                <a:cs typeface="Arial" charset="0"/>
              </a:rPr>
              <a:t>controle</a:t>
            </a:r>
            <a:r>
              <a:rPr lang="en-US" altLang="pt-BR" sz="2800" dirty="0">
                <a:ea typeface="Times New Roman" pitchFamily="18" charset="0"/>
                <a:cs typeface="Arial" charset="0"/>
              </a:rPr>
              <a:t> e </a:t>
            </a:r>
            <a:r>
              <a:rPr lang="en-US" altLang="pt-BR" sz="2800" dirty="0" err="1">
                <a:ea typeface="Times New Roman" pitchFamily="18" charset="0"/>
                <a:cs typeface="Arial" charset="0"/>
              </a:rPr>
              <a:t>segurança</a:t>
            </a:r>
            <a:r>
              <a:rPr lang="en-US" altLang="pt-BR" sz="2800" dirty="0">
                <a:ea typeface="Times New Roman" pitchFamily="18" charset="0"/>
                <a:cs typeface="Arial" charset="0"/>
              </a:rPr>
              <a:t> de </a:t>
            </a:r>
            <a:r>
              <a:rPr lang="en-US" altLang="pt-BR" sz="2800" dirty="0" err="1">
                <a:ea typeface="Times New Roman" pitchFamily="18" charset="0"/>
                <a:cs typeface="Arial" charset="0"/>
              </a:rPr>
              <a:t>empresas</a:t>
            </a:r>
            <a:r>
              <a:rPr lang="en-US" altLang="pt-BR" sz="2800" dirty="0">
                <a:ea typeface="Times New Roman" pitchFamily="18" charset="0"/>
                <a:cs typeface="Arial" charset="0"/>
              </a:rPr>
              <a:t> de </a:t>
            </a:r>
            <a:r>
              <a:rPr lang="en-US" altLang="pt-BR" sz="2800" dirty="0" err="1">
                <a:ea typeface="Times New Roman" pitchFamily="18" charset="0"/>
                <a:cs typeface="Arial" charset="0"/>
              </a:rPr>
              <a:t>pequeno</a:t>
            </a:r>
            <a:r>
              <a:rPr lang="en-US" altLang="pt-BR" sz="2800" dirty="0">
                <a:ea typeface="Times New Roman" pitchFamily="18" charset="0"/>
                <a:cs typeface="Arial" charset="0"/>
              </a:rPr>
              <a:t> e </a:t>
            </a:r>
            <a:r>
              <a:rPr lang="en-US" altLang="pt-BR" sz="2800" dirty="0" err="1">
                <a:ea typeface="Times New Roman" pitchFamily="18" charset="0"/>
                <a:cs typeface="Arial" charset="0"/>
              </a:rPr>
              <a:t>médio</a:t>
            </a:r>
            <a:r>
              <a:rPr lang="en-US" altLang="pt-BR" sz="2800" dirty="0">
                <a:ea typeface="Times New Roman" pitchFamily="18" charset="0"/>
                <a:cs typeface="Arial" charset="0"/>
              </a:rPr>
              <a:t> </a:t>
            </a:r>
            <a:r>
              <a:rPr lang="en-US" altLang="pt-BR" sz="2800" dirty="0" err="1">
                <a:ea typeface="Times New Roman" pitchFamily="18" charset="0"/>
                <a:cs typeface="Arial" charset="0"/>
              </a:rPr>
              <a:t>porte</a:t>
            </a:r>
            <a:r>
              <a:rPr lang="en-US" altLang="pt-BR" sz="2800" dirty="0">
                <a:ea typeface="Times New Roman" pitchFamily="18" charset="0"/>
                <a:cs typeface="Arial" charset="0"/>
              </a:rPr>
              <a:t>.</a:t>
            </a:r>
          </a:p>
        </p:txBody>
      </p:sp>
      <p:sp>
        <p:nvSpPr>
          <p:cNvPr id="32" name="Text Box 18"/>
          <p:cNvSpPr txBox="1">
            <a:spLocks noChangeArrowheads="1"/>
          </p:cNvSpPr>
          <p:nvPr/>
        </p:nvSpPr>
        <p:spPr bwMode="auto">
          <a:xfrm>
            <a:off x="16699762" y="30976888"/>
            <a:ext cx="14395450" cy="668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114800" eaLnBrk="0" hangingPunct="0">
              <a:defRPr sz="8100">
                <a:solidFill>
                  <a:schemeClr val="tx1"/>
                </a:solidFill>
                <a:latin typeface="Arial" charset="0"/>
              </a:defRPr>
            </a:lvl1pPr>
            <a:lvl2pPr marL="742950" indent="-285750" defTabSz="4114800" eaLnBrk="0" hangingPunct="0">
              <a:defRPr sz="8100">
                <a:solidFill>
                  <a:schemeClr val="tx1"/>
                </a:solidFill>
                <a:latin typeface="Arial" charset="0"/>
              </a:defRPr>
            </a:lvl2pPr>
            <a:lvl3pPr marL="1143000" indent="-228600" defTabSz="4114800" eaLnBrk="0" hangingPunct="0">
              <a:defRPr sz="8100">
                <a:solidFill>
                  <a:schemeClr val="tx1"/>
                </a:solidFill>
                <a:latin typeface="Arial" charset="0"/>
              </a:defRPr>
            </a:lvl3pPr>
            <a:lvl4pPr marL="1600200" indent="-228600" defTabSz="4114800" eaLnBrk="0" hangingPunct="0">
              <a:defRPr sz="8100">
                <a:solidFill>
                  <a:schemeClr val="tx1"/>
                </a:solidFill>
                <a:latin typeface="Arial" charset="0"/>
              </a:defRPr>
            </a:lvl4pPr>
            <a:lvl5pPr marL="2057400" indent="-228600" defTabSz="4114800" eaLnBrk="0" hangingPunct="0">
              <a:defRPr sz="8100">
                <a:solidFill>
                  <a:schemeClr val="tx1"/>
                </a:solidFill>
                <a:latin typeface="Arial" charset="0"/>
              </a:defRPr>
            </a:lvl5pPr>
            <a:lvl6pPr marL="2514600" indent="-228600" defTabSz="4114800" eaLnBrk="0" fontAlgn="base" hangingPunct="0">
              <a:spcBef>
                <a:spcPct val="0"/>
              </a:spcBef>
              <a:spcAft>
                <a:spcPct val="0"/>
              </a:spcAft>
              <a:defRPr sz="8100">
                <a:solidFill>
                  <a:schemeClr val="tx1"/>
                </a:solidFill>
                <a:latin typeface="Arial" charset="0"/>
              </a:defRPr>
            </a:lvl6pPr>
            <a:lvl7pPr marL="2971800" indent="-228600" defTabSz="4114800" eaLnBrk="0" fontAlgn="base" hangingPunct="0">
              <a:spcBef>
                <a:spcPct val="0"/>
              </a:spcBef>
              <a:spcAft>
                <a:spcPct val="0"/>
              </a:spcAft>
              <a:defRPr sz="8100">
                <a:solidFill>
                  <a:schemeClr val="tx1"/>
                </a:solidFill>
                <a:latin typeface="Arial" charset="0"/>
              </a:defRPr>
            </a:lvl7pPr>
            <a:lvl8pPr marL="3429000" indent="-228600" defTabSz="4114800" eaLnBrk="0" fontAlgn="base" hangingPunct="0">
              <a:spcBef>
                <a:spcPct val="0"/>
              </a:spcBef>
              <a:spcAft>
                <a:spcPct val="0"/>
              </a:spcAft>
              <a:defRPr sz="8100">
                <a:solidFill>
                  <a:schemeClr val="tx1"/>
                </a:solidFill>
                <a:latin typeface="Arial" charset="0"/>
              </a:defRPr>
            </a:lvl8pPr>
            <a:lvl9pPr marL="3886200" indent="-228600" defTabSz="4114800" eaLnBrk="0" fontAlgn="base" hangingPunct="0">
              <a:spcBef>
                <a:spcPct val="0"/>
              </a:spcBef>
              <a:spcAft>
                <a:spcPct val="0"/>
              </a:spcAft>
              <a:defRPr sz="8100">
                <a:solidFill>
                  <a:schemeClr val="tx1"/>
                </a:solidFill>
                <a:latin typeface="Arial" charset="0"/>
              </a:defRPr>
            </a:lvl9pPr>
          </a:lstStyle>
          <a:p>
            <a:pPr eaLnBrk="1" hangingPunct="1">
              <a:spcBef>
                <a:spcPct val="50000"/>
              </a:spcBef>
            </a:pPr>
            <a:r>
              <a:rPr lang="en-US" altLang="pt-BR" sz="4000" b="1" dirty="0" err="1">
                <a:solidFill>
                  <a:srgbClr val="000000"/>
                </a:solidFill>
                <a:ea typeface="Times New Roman" pitchFamily="18" charset="0"/>
                <a:cs typeface="Arial" charset="0"/>
              </a:rPr>
              <a:t>Agradecimentos</a:t>
            </a:r>
            <a:r>
              <a:rPr lang="en-US" altLang="pt-BR" sz="4000" b="1" dirty="0">
                <a:solidFill>
                  <a:srgbClr val="000000"/>
                </a:solidFill>
                <a:ea typeface="Times New Roman" pitchFamily="18" charset="0"/>
                <a:cs typeface="Arial" charset="0"/>
              </a:rPr>
              <a:t> e </a:t>
            </a:r>
            <a:r>
              <a:rPr lang="en-US" altLang="pt-BR" sz="4000" b="1" dirty="0" err="1">
                <a:solidFill>
                  <a:srgbClr val="000000"/>
                </a:solidFill>
                <a:ea typeface="Times New Roman" pitchFamily="18" charset="0"/>
                <a:cs typeface="Arial" charset="0"/>
              </a:rPr>
              <a:t>contatos</a:t>
            </a:r>
            <a:r>
              <a:rPr lang="en-US" altLang="pt-BR" sz="4000" b="1" dirty="0">
                <a:solidFill>
                  <a:srgbClr val="000000"/>
                </a:solidFill>
                <a:ea typeface="Times New Roman" pitchFamily="18" charset="0"/>
                <a:cs typeface="Arial" charset="0"/>
              </a:rPr>
              <a:t> </a:t>
            </a:r>
            <a:r>
              <a:rPr lang="en-US" altLang="pt-BR" sz="4000" b="1" dirty="0" err="1">
                <a:solidFill>
                  <a:srgbClr val="000000"/>
                </a:solidFill>
                <a:ea typeface="Times New Roman" pitchFamily="18" charset="0"/>
                <a:cs typeface="Arial" charset="0"/>
              </a:rPr>
              <a:t>autores</a:t>
            </a:r>
            <a:endParaRPr lang="en-US" altLang="pt-BR" sz="4000" b="1" dirty="0">
              <a:solidFill>
                <a:srgbClr val="000000"/>
              </a:solidFill>
              <a:ea typeface="Times New Roman" pitchFamily="18" charset="0"/>
              <a:cs typeface="Arial" charset="0"/>
            </a:endParaRPr>
          </a:p>
          <a:p>
            <a:pPr eaLnBrk="1" hangingPunct="1">
              <a:spcBef>
                <a:spcPct val="50000"/>
              </a:spcBef>
            </a:pPr>
            <a:r>
              <a:rPr lang="en-US" altLang="pt-BR" sz="2800" dirty="0" err="1">
                <a:ea typeface="Times New Roman" pitchFamily="18" charset="0"/>
                <a:cs typeface="Arial" charset="0"/>
              </a:rPr>
              <a:t>Agradecemos</a:t>
            </a:r>
            <a:r>
              <a:rPr lang="en-US" altLang="pt-BR" sz="2800" dirty="0">
                <a:ea typeface="Times New Roman" pitchFamily="18" charset="0"/>
                <a:cs typeface="Arial" charset="0"/>
              </a:rPr>
              <a:t> a </a:t>
            </a:r>
            <a:r>
              <a:rPr lang="en-US" altLang="pt-BR" sz="2800" dirty="0" err="1">
                <a:ea typeface="Times New Roman" pitchFamily="18" charset="0"/>
                <a:cs typeface="Arial" charset="0"/>
              </a:rPr>
              <a:t>Fatec</a:t>
            </a:r>
            <a:r>
              <a:rPr lang="en-US" altLang="pt-BR" sz="2800" dirty="0">
                <a:ea typeface="Times New Roman" pitchFamily="18" charset="0"/>
                <a:cs typeface="Arial" charset="0"/>
              </a:rPr>
              <a:t> de Mogi </a:t>
            </a:r>
            <a:r>
              <a:rPr lang="en-US" altLang="pt-BR" sz="2800" dirty="0" err="1">
                <a:ea typeface="Times New Roman" pitchFamily="18" charset="0"/>
                <a:cs typeface="Arial" charset="0"/>
              </a:rPr>
              <a:t>Mirim</a:t>
            </a:r>
            <a:r>
              <a:rPr lang="en-US" altLang="pt-BR" sz="2800" dirty="0">
                <a:ea typeface="Times New Roman" pitchFamily="18" charset="0"/>
                <a:cs typeface="Arial" charset="0"/>
              </a:rPr>
              <a:t> pela </a:t>
            </a:r>
            <a:r>
              <a:rPr lang="en-US" altLang="pt-BR" sz="2800" dirty="0" err="1">
                <a:ea typeface="Times New Roman" pitchFamily="18" charset="0"/>
                <a:cs typeface="Arial" charset="0"/>
              </a:rPr>
              <a:t>oportunidade</a:t>
            </a:r>
            <a:r>
              <a:rPr lang="en-US" altLang="pt-BR" sz="2800" dirty="0">
                <a:ea typeface="Times New Roman" pitchFamily="18" charset="0"/>
                <a:cs typeface="Arial" charset="0"/>
              </a:rPr>
              <a:t> de </a:t>
            </a:r>
            <a:r>
              <a:rPr lang="en-US" altLang="pt-BR" sz="2800" dirty="0" err="1">
                <a:ea typeface="Times New Roman" pitchFamily="18" charset="0"/>
                <a:cs typeface="Arial" charset="0"/>
              </a:rPr>
              <a:t>apresentar</a:t>
            </a:r>
            <a:r>
              <a:rPr lang="en-US" altLang="pt-BR" sz="2800" dirty="0">
                <a:ea typeface="Times New Roman" pitchFamily="18" charset="0"/>
                <a:cs typeface="Arial" charset="0"/>
              </a:rPr>
              <a:t> </a:t>
            </a:r>
            <a:r>
              <a:rPr lang="en-US" altLang="pt-BR" sz="2800" dirty="0" err="1">
                <a:ea typeface="Times New Roman" pitchFamily="18" charset="0"/>
                <a:cs typeface="Arial" charset="0"/>
              </a:rPr>
              <a:t>nosso</a:t>
            </a:r>
            <a:r>
              <a:rPr lang="en-US" altLang="pt-BR" sz="2800" dirty="0">
                <a:ea typeface="Times New Roman" pitchFamily="18" charset="0"/>
                <a:cs typeface="Arial" charset="0"/>
              </a:rPr>
              <a:t> </a:t>
            </a:r>
            <a:r>
              <a:rPr lang="en-US" altLang="pt-BR" sz="2800" dirty="0" err="1">
                <a:ea typeface="Times New Roman" pitchFamily="18" charset="0"/>
                <a:cs typeface="Arial" charset="0"/>
              </a:rPr>
              <a:t>projeto</a:t>
            </a:r>
            <a:r>
              <a:rPr lang="en-US" altLang="pt-BR" sz="2800" dirty="0">
                <a:ea typeface="Times New Roman" pitchFamily="18" charset="0"/>
                <a:cs typeface="Arial" charset="0"/>
              </a:rPr>
              <a:t> para </a:t>
            </a:r>
            <a:r>
              <a:rPr lang="en-US" altLang="pt-BR" sz="2800" dirty="0" err="1">
                <a:ea typeface="Times New Roman" pitchFamily="18" charset="0"/>
                <a:cs typeface="Arial" charset="0"/>
              </a:rPr>
              <a:t>os</a:t>
            </a:r>
            <a:r>
              <a:rPr lang="en-US" altLang="pt-BR" sz="2800" dirty="0">
                <a:ea typeface="Times New Roman" pitchFamily="18" charset="0"/>
                <a:cs typeface="Arial" charset="0"/>
              </a:rPr>
              <a:t> </a:t>
            </a:r>
            <a:r>
              <a:rPr lang="en-US" altLang="pt-BR" sz="2800" dirty="0" err="1">
                <a:ea typeface="Times New Roman" pitchFamily="18" charset="0"/>
                <a:cs typeface="Arial" charset="0"/>
              </a:rPr>
              <a:t>visitantes</a:t>
            </a:r>
            <a:r>
              <a:rPr lang="en-US" altLang="pt-BR" sz="2800" dirty="0">
                <a:ea typeface="Times New Roman" pitchFamily="18" charset="0"/>
                <a:cs typeface="Arial" charset="0"/>
              </a:rPr>
              <a:t> do </a:t>
            </a:r>
            <a:r>
              <a:rPr lang="en-US" altLang="pt-BR" sz="2800" dirty="0" err="1">
                <a:ea typeface="Times New Roman" pitchFamily="18" charset="0"/>
                <a:cs typeface="Arial" charset="0"/>
              </a:rPr>
              <a:t>evento</a:t>
            </a:r>
            <a:r>
              <a:rPr lang="en-US" altLang="pt-BR" sz="2800" dirty="0">
                <a:ea typeface="Times New Roman" pitchFamily="18" charset="0"/>
                <a:cs typeface="Arial" charset="0"/>
              </a:rPr>
              <a:t> e as </a:t>
            </a:r>
            <a:r>
              <a:rPr lang="en-US" altLang="pt-BR" sz="2800" dirty="0" err="1">
                <a:ea typeface="Times New Roman" pitchFamily="18" charset="0"/>
                <a:cs typeface="Arial" charset="0"/>
              </a:rPr>
              <a:t>empresas</a:t>
            </a:r>
            <a:r>
              <a:rPr lang="en-US" altLang="pt-BR" sz="2800" dirty="0">
                <a:ea typeface="Times New Roman" pitchFamily="18" charset="0"/>
                <a:cs typeface="Arial" charset="0"/>
              </a:rPr>
              <a:t> </a:t>
            </a:r>
            <a:r>
              <a:rPr lang="en-US" altLang="pt-BR" sz="2800" dirty="0" err="1">
                <a:ea typeface="Times New Roman" pitchFamily="18" charset="0"/>
                <a:cs typeface="Arial" charset="0"/>
              </a:rPr>
              <a:t>patrocinadoras</a:t>
            </a:r>
            <a:r>
              <a:rPr lang="en-US" altLang="pt-BR" sz="2800" dirty="0">
                <a:ea typeface="Times New Roman" pitchFamily="18" charset="0"/>
                <a:cs typeface="Arial" charset="0"/>
              </a:rPr>
              <a:t>, </a:t>
            </a:r>
            <a:r>
              <a:rPr lang="en-US" altLang="pt-BR" sz="2800" dirty="0" err="1">
                <a:ea typeface="Times New Roman" pitchFamily="18" charset="0"/>
                <a:cs typeface="Arial" charset="0"/>
              </a:rPr>
              <a:t>deste</a:t>
            </a:r>
            <a:r>
              <a:rPr lang="en-US" altLang="pt-BR" sz="2800" dirty="0">
                <a:ea typeface="Times New Roman" pitchFamily="18" charset="0"/>
                <a:cs typeface="Arial" charset="0"/>
              </a:rPr>
              <a:t> </a:t>
            </a:r>
            <a:r>
              <a:rPr lang="en-US" altLang="pt-BR" sz="2800" dirty="0" err="1">
                <a:ea typeface="Times New Roman" pitchFamily="18" charset="0"/>
                <a:cs typeface="Arial" charset="0"/>
              </a:rPr>
              <a:t>modo</a:t>
            </a:r>
            <a:r>
              <a:rPr lang="en-US" altLang="pt-BR" sz="2800" dirty="0">
                <a:ea typeface="Times New Roman" pitchFamily="18" charset="0"/>
                <a:cs typeface="Arial" charset="0"/>
              </a:rPr>
              <a:t> </a:t>
            </a:r>
            <a:r>
              <a:rPr lang="en-US" altLang="pt-BR" sz="2800" dirty="0" err="1">
                <a:ea typeface="Times New Roman" pitchFamily="18" charset="0"/>
                <a:cs typeface="Arial" charset="0"/>
              </a:rPr>
              <a:t>incentivando</a:t>
            </a:r>
            <a:r>
              <a:rPr lang="en-US" altLang="pt-BR" sz="2800" dirty="0">
                <a:ea typeface="Times New Roman" pitchFamily="18" charset="0"/>
                <a:cs typeface="Arial" charset="0"/>
              </a:rPr>
              <a:t> o </a:t>
            </a:r>
            <a:r>
              <a:rPr lang="en-US" altLang="pt-BR" sz="2800" dirty="0" err="1">
                <a:ea typeface="Times New Roman" pitchFamily="18" charset="0"/>
                <a:cs typeface="Arial" charset="0"/>
              </a:rPr>
              <a:t>estudo</a:t>
            </a:r>
            <a:r>
              <a:rPr lang="en-US" altLang="pt-BR" sz="2800" dirty="0">
                <a:ea typeface="Times New Roman" pitchFamily="18" charset="0"/>
                <a:cs typeface="Arial" charset="0"/>
              </a:rPr>
              <a:t> de </a:t>
            </a:r>
            <a:r>
              <a:rPr lang="en-US" altLang="pt-BR" sz="2800" dirty="0" err="1">
                <a:ea typeface="Times New Roman" pitchFamily="18" charset="0"/>
                <a:cs typeface="Arial" charset="0"/>
              </a:rPr>
              <a:t>novas</a:t>
            </a:r>
            <a:r>
              <a:rPr lang="en-US" altLang="pt-BR" sz="2800" dirty="0">
                <a:ea typeface="Times New Roman" pitchFamily="18" charset="0"/>
                <a:cs typeface="Arial" charset="0"/>
              </a:rPr>
              <a:t> </a:t>
            </a:r>
            <a:r>
              <a:rPr lang="en-US" altLang="pt-BR" sz="2800" dirty="0" err="1">
                <a:ea typeface="Times New Roman" pitchFamily="18" charset="0"/>
                <a:cs typeface="Arial" charset="0"/>
              </a:rPr>
              <a:t>soluções</a:t>
            </a:r>
            <a:r>
              <a:rPr lang="en-US" altLang="pt-BR" sz="2800" dirty="0">
                <a:ea typeface="Times New Roman" pitchFamily="18" charset="0"/>
                <a:cs typeface="Arial" charset="0"/>
              </a:rPr>
              <a:t> </a:t>
            </a:r>
            <a:r>
              <a:rPr lang="en-US" altLang="pt-BR" sz="2800" dirty="0" err="1">
                <a:ea typeface="Times New Roman" pitchFamily="18" charset="0"/>
                <a:cs typeface="Arial" charset="0"/>
              </a:rPr>
              <a:t>tecnológicas</a:t>
            </a:r>
            <a:r>
              <a:rPr lang="en-US" altLang="pt-BR" sz="2800" dirty="0">
                <a:ea typeface="Times New Roman" pitchFamily="18" charset="0"/>
                <a:cs typeface="Arial" charset="0"/>
              </a:rPr>
              <a:t>.</a:t>
            </a:r>
          </a:p>
          <a:p>
            <a:pPr marL="457200" indent="-457200" eaLnBrk="1" hangingPunct="1">
              <a:spcBef>
                <a:spcPct val="50000"/>
              </a:spcBef>
              <a:buFont typeface="Arial" panose="020B0604020202020204" pitchFamily="34" charset="0"/>
              <a:buChar char="•"/>
            </a:pPr>
            <a:r>
              <a:rPr lang="en-US" altLang="pt-BR" sz="2800" b="1" u="sng" dirty="0" err="1">
                <a:ea typeface="Times New Roman" pitchFamily="18" charset="0"/>
                <a:cs typeface="Arial" charset="0"/>
              </a:rPr>
              <a:t>Contatos</a:t>
            </a:r>
            <a:r>
              <a:rPr lang="en-US" altLang="pt-BR" sz="2800" b="1" u="sng" dirty="0">
                <a:ea typeface="Times New Roman" pitchFamily="18" charset="0"/>
                <a:cs typeface="Arial" charset="0"/>
              </a:rPr>
              <a:t>: </a:t>
            </a:r>
          </a:p>
          <a:p>
            <a:pPr marL="457200" indent="-457200" eaLnBrk="1" hangingPunct="1">
              <a:spcBef>
                <a:spcPct val="50000"/>
              </a:spcBef>
              <a:buFont typeface="Arial" panose="020B0604020202020204" pitchFamily="34" charset="0"/>
              <a:buChar char="•"/>
            </a:pPr>
            <a:r>
              <a:rPr lang="en-US" altLang="pt-BR" sz="2800" dirty="0">
                <a:ea typeface="Times New Roman" pitchFamily="18" charset="0"/>
                <a:cs typeface="Arial" charset="0"/>
              </a:rPr>
              <a:t>Edenilson, </a:t>
            </a:r>
            <a:r>
              <a:rPr lang="en-US" altLang="pt-BR" sz="2800" dirty="0" err="1">
                <a:ea typeface="Times New Roman" pitchFamily="18" charset="0"/>
                <a:cs typeface="Arial" charset="0"/>
              </a:rPr>
              <a:t>Fatec</a:t>
            </a:r>
            <a:r>
              <a:rPr lang="en-US" altLang="pt-BR" sz="2800" dirty="0">
                <a:ea typeface="Times New Roman" pitchFamily="18" charset="0"/>
                <a:cs typeface="Arial" charset="0"/>
              </a:rPr>
              <a:t> Mogi </a:t>
            </a:r>
            <a:r>
              <a:rPr lang="en-US" altLang="pt-BR" sz="2800" dirty="0" err="1">
                <a:ea typeface="Times New Roman" pitchFamily="18" charset="0"/>
                <a:cs typeface="Arial" charset="0"/>
              </a:rPr>
              <a:t>Mirim</a:t>
            </a:r>
            <a:r>
              <a:rPr lang="en-US" altLang="pt-BR" sz="2800" dirty="0">
                <a:ea typeface="Times New Roman" pitchFamily="18" charset="0"/>
                <a:cs typeface="Arial" charset="0"/>
              </a:rPr>
              <a:t>, (19) 98350-4100, </a:t>
            </a:r>
            <a:r>
              <a:rPr lang="en-US" altLang="pt-BR" sz="2800" dirty="0">
                <a:ea typeface="Times New Roman" pitchFamily="18" charset="0"/>
                <a:cs typeface="Arial" charset="0"/>
                <a:hlinkClick r:id="rId3"/>
              </a:rPr>
              <a:t>santoeen@gmail.com</a:t>
            </a:r>
            <a:r>
              <a:rPr lang="en-US" altLang="pt-BR" sz="2800" dirty="0">
                <a:ea typeface="Times New Roman" pitchFamily="18" charset="0"/>
                <a:cs typeface="Arial" charset="0"/>
              </a:rPr>
              <a:t>.</a:t>
            </a:r>
          </a:p>
          <a:p>
            <a:pPr marL="457200" indent="-457200" eaLnBrk="1" hangingPunct="1">
              <a:spcBef>
                <a:spcPct val="50000"/>
              </a:spcBef>
              <a:buFont typeface="Arial" panose="020B0604020202020204" pitchFamily="34" charset="0"/>
              <a:buChar char="•"/>
            </a:pPr>
            <a:r>
              <a:rPr lang="en-US" altLang="pt-BR" sz="2800" dirty="0" err="1">
                <a:ea typeface="Times New Roman" pitchFamily="18" charset="0"/>
                <a:cs typeface="Arial" charset="0"/>
              </a:rPr>
              <a:t>Silvano</a:t>
            </a:r>
            <a:r>
              <a:rPr lang="en-US" altLang="pt-BR" sz="2800" dirty="0">
                <a:ea typeface="Times New Roman" pitchFamily="18" charset="0"/>
                <a:cs typeface="Arial" charset="0"/>
              </a:rPr>
              <a:t>, </a:t>
            </a:r>
            <a:r>
              <a:rPr lang="en-US" altLang="pt-BR" sz="2800" dirty="0" err="1">
                <a:ea typeface="Times New Roman" pitchFamily="18" charset="0"/>
                <a:cs typeface="Arial" charset="0"/>
              </a:rPr>
              <a:t>Fatec</a:t>
            </a:r>
            <a:r>
              <a:rPr lang="en-US" altLang="pt-BR" sz="2800" dirty="0">
                <a:ea typeface="Times New Roman" pitchFamily="18" charset="0"/>
                <a:cs typeface="Arial" charset="0"/>
              </a:rPr>
              <a:t> Mogi </a:t>
            </a:r>
            <a:r>
              <a:rPr lang="en-US" altLang="pt-BR" sz="2800" dirty="0" err="1">
                <a:ea typeface="Times New Roman" pitchFamily="18" charset="0"/>
                <a:cs typeface="Arial" charset="0"/>
              </a:rPr>
              <a:t>Mirim</a:t>
            </a:r>
            <a:r>
              <a:rPr lang="en-US" altLang="pt-BR" sz="2800" dirty="0">
                <a:ea typeface="Times New Roman" pitchFamily="18" charset="0"/>
                <a:cs typeface="Arial" charset="0"/>
              </a:rPr>
              <a:t>, (19) 99938-7235, </a:t>
            </a:r>
            <a:r>
              <a:rPr lang="en-US" altLang="pt-BR" sz="2800" dirty="0">
                <a:ea typeface="Times New Roman" pitchFamily="18" charset="0"/>
                <a:cs typeface="Arial" charset="0"/>
                <a:hlinkClick r:id="rId4"/>
              </a:rPr>
              <a:t>silvanom.santos16@hotmail.com</a:t>
            </a:r>
            <a:endParaRPr lang="en-US" altLang="pt-BR" sz="2800" dirty="0">
              <a:ea typeface="Times New Roman" pitchFamily="18" charset="0"/>
              <a:cs typeface="Arial" charset="0"/>
            </a:endParaRPr>
          </a:p>
          <a:p>
            <a:pPr marL="457200" indent="-457200" eaLnBrk="1" hangingPunct="1">
              <a:spcBef>
                <a:spcPct val="50000"/>
              </a:spcBef>
              <a:buFont typeface="Arial" panose="020B0604020202020204" pitchFamily="34" charset="0"/>
              <a:buChar char="•"/>
            </a:pPr>
            <a:r>
              <a:rPr lang="en-US" altLang="pt-BR" sz="2800" dirty="0">
                <a:ea typeface="Times New Roman" pitchFamily="18" charset="0"/>
                <a:cs typeface="Arial" charset="0"/>
              </a:rPr>
              <a:t>Jean, </a:t>
            </a:r>
            <a:r>
              <a:rPr lang="en-US" altLang="pt-BR" sz="2800" dirty="0" err="1">
                <a:ea typeface="Times New Roman" pitchFamily="18" charset="0"/>
                <a:cs typeface="Arial" charset="0"/>
              </a:rPr>
              <a:t>Fatec</a:t>
            </a:r>
            <a:r>
              <a:rPr lang="en-US" altLang="pt-BR" sz="2800" dirty="0">
                <a:ea typeface="Times New Roman" pitchFamily="18" charset="0"/>
                <a:cs typeface="Arial" charset="0"/>
              </a:rPr>
              <a:t> Mogi </a:t>
            </a:r>
            <a:r>
              <a:rPr lang="en-US" altLang="pt-BR" sz="2800" dirty="0" err="1">
                <a:ea typeface="Times New Roman" pitchFamily="18" charset="0"/>
                <a:cs typeface="Arial" charset="0"/>
              </a:rPr>
              <a:t>Mirim</a:t>
            </a:r>
            <a:r>
              <a:rPr lang="en-US" altLang="pt-BR" sz="2800" dirty="0">
                <a:ea typeface="Times New Roman" pitchFamily="18" charset="0"/>
                <a:cs typeface="Arial" charset="0"/>
              </a:rPr>
              <a:t>, (19) </a:t>
            </a:r>
            <a:r>
              <a:rPr lang="pt-BR" sz="2800" dirty="0"/>
              <a:t>98223-7495</a:t>
            </a:r>
            <a:r>
              <a:rPr lang="en-US" altLang="pt-BR" sz="2800" dirty="0">
                <a:ea typeface="Times New Roman" pitchFamily="18" charset="0"/>
                <a:cs typeface="Arial" charset="0"/>
              </a:rPr>
              <a:t>, </a:t>
            </a:r>
            <a:r>
              <a:rPr lang="pt-BR" sz="2800" dirty="0">
                <a:hlinkClick r:id="rId5"/>
              </a:rPr>
              <a:t>jean.bento@fatec.sp.gov.br</a:t>
            </a:r>
            <a:r>
              <a:rPr lang="pt-BR" sz="2800" dirty="0"/>
              <a:t>.</a:t>
            </a:r>
          </a:p>
          <a:p>
            <a:pPr marL="457200" indent="-457200" eaLnBrk="1" hangingPunct="1">
              <a:spcBef>
                <a:spcPct val="50000"/>
              </a:spcBef>
              <a:buFont typeface="Arial" panose="020B0604020202020204" pitchFamily="34" charset="0"/>
              <a:buChar char="•"/>
            </a:pPr>
            <a:r>
              <a:rPr lang="en-US" altLang="pt-BR" sz="2800" dirty="0" err="1">
                <a:ea typeface="Times New Roman" pitchFamily="18" charset="0"/>
                <a:cs typeface="Arial" charset="0"/>
              </a:rPr>
              <a:t>Jheferson</a:t>
            </a:r>
            <a:r>
              <a:rPr lang="en-US" altLang="pt-BR" sz="2800" dirty="0">
                <a:ea typeface="Times New Roman" pitchFamily="18" charset="0"/>
                <a:cs typeface="Arial" charset="0"/>
              </a:rPr>
              <a:t>, </a:t>
            </a:r>
            <a:r>
              <a:rPr lang="en-US" altLang="pt-BR" sz="2800" dirty="0" err="1">
                <a:ea typeface="Times New Roman" pitchFamily="18" charset="0"/>
                <a:cs typeface="Arial" charset="0"/>
              </a:rPr>
              <a:t>Fatec</a:t>
            </a:r>
            <a:r>
              <a:rPr lang="en-US" altLang="pt-BR" sz="2800" dirty="0">
                <a:ea typeface="Times New Roman" pitchFamily="18" charset="0"/>
                <a:cs typeface="Arial" charset="0"/>
              </a:rPr>
              <a:t> Mogi </a:t>
            </a:r>
            <a:r>
              <a:rPr lang="en-US" altLang="pt-BR" sz="2800" dirty="0" err="1">
                <a:ea typeface="Times New Roman" pitchFamily="18" charset="0"/>
                <a:cs typeface="Arial" charset="0"/>
              </a:rPr>
              <a:t>Mirim</a:t>
            </a:r>
            <a:r>
              <a:rPr lang="en-US" altLang="pt-BR" sz="2800" dirty="0">
                <a:ea typeface="Times New Roman" pitchFamily="18" charset="0"/>
                <a:cs typeface="Arial" charset="0"/>
              </a:rPr>
              <a:t>, (19)</a:t>
            </a:r>
            <a:r>
              <a:rPr lang="pt-BR" sz="2800" dirty="0"/>
              <a:t> 99294-0580, </a:t>
            </a:r>
            <a:r>
              <a:rPr lang="pt-BR" sz="2800" dirty="0">
                <a:hlinkClick r:id="rId6"/>
              </a:rPr>
              <a:t>jheferson.araujo@fatec.sp.gov.br</a:t>
            </a:r>
            <a:endParaRPr lang="en-US" altLang="pt-BR" sz="2800" dirty="0">
              <a:ea typeface="Times New Roman" pitchFamily="18" charset="0"/>
              <a:cs typeface="Arial" charset="0"/>
            </a:endParaRPr>
          </a:p>
        </p:txBody>
      </p:sp>
      <p:sp>
        <p:nvSpPr>
          <p:cNvPr id="34" name="CaixaDeTexto 33"/>
          <p:cNvSpPr txBox="1"/>
          <p:nvPr/>
        </p:nvSpPr>
        <p:spPr>
          <a:xfrm>
            <a:off x="11482578" y="1079500"/>
            <a:ext cx="19585714" cy="1538883"/>
          </a:xfrm>
          <a:prstGeom prst="rect">
            <a:avLst/>
          </a:prstGeom>
          <a:solidFill>
            <a:schemeClr val="tx2">
              <a:lumMod val="60000"/>
              <a:lumOff val="40000"/>
            </a:schemeClr>
          </a:solidFill>
        </p:spPr>
        <p:txBody>
          <a:bodyPr wrap="square" rtlCol="0">
            <a:spAutoFit/>
          </a:bodyPr>
          <a:lstStyle/>
          <a:p>
            <a:pPr algn="ctr"/>
            <a:r>
              <a:rPr lang="pt-BR" sz="5400" b="1" dirty="0">
                <a:latin typeface="Arial" panose="020B0604020202020204" pitchFamily="34" charset="0"/>
                <a:cs typeface="Arial" panose="020B0604020202020204" pitchFamily="34" charset="0"/>
              </a:rPr>
              <a:t>MOSTRA DE PROJETOS – FATEC PORTAS ABERTAS 2018</a:t>
            </a:r>
          </a:p>
          <a:p>
            <a:pPr algn="ctr"/>
            <a:r>
              <a:rPr lang="pt-BR" sz="4000" b="1" dirty="0">
                <a:latin typeface="Arial" panose="020B0604020202020204" pitchFamily="34" charset="0"/>
                <a:cs typeface="Arial" panose="020B0604020202020204" pitchFamily="34" charset="0"/>
              </a:rPr>
              <a:t>Dia 04 de maio de 2018 – Fatec Mogi Mirim - SP</a:t>
            </a:r>
          </a:p>
        </p:txBody>
      </p:sp>
      <p:sp>
        <p:nvSpPr>
          <p:cNvPr id="55" name="Text Box 5"/>
          <p:cNvSpPr txBox="1">
            <a:spLocks noChangeArrowheads="1"/>
          </p:cNvSpPr>
          <p:nvPr/>
        </p:nvSpPr>
        <p:spPr bwMode="auto">
          <a:xfrm>
            <a:off x="4005780" y="6657975"/>
            <a:ext cx="1937099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14800" eaLnBrk="0" hangingPunct="0">
              <a:defRPr sz="8100">
                <a:solidFill>
                  <a:schemeClr val="tx1"/>
                </a:solidFill>
                <a:latin typeface="Arial" charset="0"/>
              </a:defRPr>
            </a:lvl1pPr>
            <a:lvl2pPr marL="742950" indent="-285750" defTabSz="4114800" eaLnBrk="0" hangingPunct="0">
              <a:defRPr sz="8100">
                <a:solidFill>
                  <a:schemeClr val="tx1"/>
                </a:solidFill>
                <a:latin typeface="Arial" charset="0"/>
              </a:defRPr>
            </a:lvl2pPr>
            <a:lvl3pPr marL="1143000" indent="-228600" defTabSz="4114800" eaLnBrk="0" hangingPunct="0">
              <a:defRPr sz="8100">
                <a:solidFill>
                  <a:schemeClr val="tx1"/>
                </a:solidFill>
                <a:latin typeface="Arial" charset="0"/>
              </a:defRPr>
            </a:lvl3pPr>
            <a:lvl4pPr marL="1600200" indent="-228600" defTabSz="4114800" eaLnBrk="0" hangingPunct="0">
              <a:defRPr sz="8100">
                <a:solidFill>
                  <a:schemeClr val="tx1"/>
                </a:solidFill>
                <a:latin typeface="Arial" charset="0"/>
              </a:defRPr>
            </a:lvl4pPr>
            <a:lvl5pPr marL="2057400" indent="-228600" defTabSz="4114800" eaLnBrk="0" hangingPunct="0">
              <a:defRPr sz="8100">
                <a:solidFill>
                  <a:schemeClr val="tx1"/>
                </a:solidFill>
                <a:latin typeface="Arial" charset="0"/>
              </a:defRPr>
            </a:lvl5pPr>
            <a:lvl6pPr marL="2514600" indent="-228600" defTabSz="4114800" eaLnBrk="0" fontAlgn="base" hangingPunct="0">
              <a:spcBef>
                <a:spcPct val="0"/>
              </a:spcBef>
              <a:spcAft>
                <a:spcPct val="0"/>
              </a:spcAft>
              <a:defRPr sz="8100">
                <a:solidFill>
                  <a:schemeClr val="tx1"/>
                </a:solidFill>
                <a:latin typeface="Arial" charset="0"/>
              </a:defRPr>
            </a:lvl6pPr>
            <a:lvl7pPr marL="2971800" indent="-228600" defTabSz="4114800" eaLnBrk="0" fontAlgn="base" hangingPunct="0">
              <a:spcBef>
                <a:spcPct val="0"/>
              </a:spcBef>
              <a:spcAft>
                <a:spcPct val="0"/>
              </a:spcAft>
              <a:defRPr sz="8100">
                <a:solidFill>
                  <a:schemeClr val="tx1"/>
                </a:solidFill>
                <a:latin typeface="Arial" charset="0"/>
              </a:defRPr>
            </a:lvl7pPr>
            <a:lvl8pPr marL="3429000" indent="-228600" defTabSz="4114800" eaLnBrk="0" fontAlgn="base" hangingPunct="0">
              <a:spcBef>
                <a:spcPct val="0"/>
              </a:spcBef>
              <a:spcAft>
                <a:spcPct val="0"/>
              </a:spcAft>
              <a:defRPr sz="8100">
                <a:solidFill>
                  <a:schemeClr val="tx1"/>
                </a:solidFill>
                <a:latin typeface="Arial" charset="0"/>
              </a:defRPr>
            </a:lvl8pPr>
            <a:lvl9pPr marL="3886200" indent="-228600" defTabSz="4114800" eaLnBrk="0" fontAlgn="base" hangingPunct="0">
              <a:spcBef>
                <a:spcPct val="0"/>
              </a:spcBef>
              <a:spcAft>
                <a:spcPct val="0"/>
              </a:spcAft>
              <a:defRPr sz="8100">
                <a:solidFill>
                  <a:schemeClr val="tx1"/>
                </a:solidFill>
                <a:latin typeface="Arial" charset="0"/>
              </a:defRPr>
            </a:lvl9pPr>
          </a:lstStyle>
          <a:p>
            <a:pPr algn="ctr" eaLnBrk="1" hangingPunct="1"/>
            <a:r>
              <a:rPr lang="en-US" altLang="pt-BR" sz="4000" b="1" dirty="0" err="1"/>
              <a:t>Orientador</a:t>
            </a:r>
            <a:r>
              <a:rPr lang="en-US" altLang="pt-BR" sz="4000" b="1" dirty="0"/>
              <a:t>:  Marcos Roberto </a:t>
            </a:r>
            <a:r>
              <a:rPr lang="en-US" altLang="pt-BR" sz="4000" b="1" dirty="0" err="1"/>
              <a:t>Moraes</a:t>
            </a:r>
            <a:endParaRPr lang="en-US" altLang="pt-BR" sz="4000" b="1" dirty="0"/>
          </a:p>
        </p:txBody>
      </p:sp>
      <p:pic>
        <p:nvPicPr>
          <p:cNvPr id="4" name="Imagem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20705" y="1476678"/>
            <a:ext cx="6702932" cy="1103203"/>
          </a:xfrm>
          <a:prstGeom prst="rect">
            <a:avLst/>
          </a:prstGeom>
        </p:spPr>
      </p:pic>
      <p:pic>
        <p:nvPicPr>
          <p:cNvPr id="5" name="Imagem 4">
            <a:extLst>
              <a:ext uri="{FF2B5EF4-FFF2-40B4-BE49-F238E27FC236}">
                <a16:creationId xmlns:a16="http://schemas.microsoft.com/office/drawing/2014/main" id="{80858091-4116-4AEC-B500-0620C69DB69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957909" y="15066610"/>
            <a:ext cx="14308997" cy="8055743"/>
          </a:xfrm>
          <a:prstGeom prst="rect">
            <a:avLst/>
          </a:prstGeom>
        </p:spPr>
      </p:pic>
    </p:spTree>
    <p:extLst>
      <p:ext uri="{BB962C8B-B14F-4D97-AF65-F5344CB8AC3E}">
        <p14:creationId xmlns:p14="http://schemas.microsoft.com/office/powerpoint/2010/main" val="2892284165"/>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757</TotalTime>
  <Words>498</Words>
  <Application>Microsoft Office PowerPoint</Application>
  <PresentationFormat>Personalizar</PresentationFormat>
  <Paragraphs>43</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Times New Roman</vt: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Nelma Claudete Polettini Valverde</dc:creator>
  <cp:lastModifiedBy>EDENILSON FERNANDES DOS SANTOS</cp:lastModifiedBy>
  <cp:revision>37</cp:revision>
  <cp:lastPrinted>2015-01-16T16:58:56Z</cp:lastPrinted>
  <dcterms:created xsi:type="dcterms:W3CDTF">2015-01-16T11:58:58Z</dcterms:created>
  <dcterms:modified xsi:type="dcterms:W3CDTF">2018-04-25T16:11:48Z</dcterms:modified>
</cp:coreProperties>
</file>