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13" autoAdjust="0"/>
  </p:normalViewPr>
  <p:slideViewPr>
    <p:cSldViewPr snapToGrid="0">
      <p:cViewPr>
        <p:scale>
          <a:sx n="73" d="100"/>
          <a:sy n="73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A2EB3-6612-4841-AA96-937F51850030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5BE4-EC01-47CF-85A1-260D51F7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0.8 in encoding attention </a:t>
            </a:r>
          </a:p>
          <a:p>
            <a:r>
              <a:rPr lang="en-US" dirty="0"/>
              <a:t>Criterions – how many subjects got rejected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5BE4-EC01-47CF-85A1-260D51F7AD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5BE4-EC01-47CF-85A1-260D51F7AD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437-BE5B-841D-E4F7-47476CFBD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DB45-0EB9-CA69-5018-076E52276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46EC-DA4D-99FB-D3CF-AABABC79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F9B4-2FCB-D933-5F0B-D35D189D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2B80-6F09-6531-F31A-466F6AA8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E49A-6DB4-D028-D56F-5853220A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B6685-D6C6-19FA-8148-C23BBDAB3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60FE-96BF-7C25-7C12-DC24F05D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84B4-875D-E8E9-F420-ADE10730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F584-C130-E2A0-847A-DE247F99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DBC2A-37F1-6970-22A7-034D69F65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25395-9466-15E2-6C3B-653B3674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F89A-6C1E-79C9-5313-37C048E3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D19-4FA5-63AB-E121-5A9575EC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D212-5BAC-2BC6-79AF-D4800A18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0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6F7F-6084-64C0-70FB-AAE60A93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17CF-2415-C2B0-3FB7-4347CCB8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7DBE-DEA1-1AAB-218F-7C930C9D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38D2-7D25-8920-04B4-737E3EF4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1670-AC5E-A33D-1952-6ED34743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CE28-025E-F9DE-3487-A7890CFB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E3C0-3A27-C14D-88DA-68FE0397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5376-6CB1-0C30-6D67-4A300645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3C07-267D-E2C1-A3E9-F26FFBE3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DC91-C7B4-5D41-BE6B-55F41C8A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7A59-0375-8FD7-3F86-B125354C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4B46-E040-AC3E-0F72-99C0715FB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6B5BB-1FE8-0BF6-EBDE-A452FF2D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BD92D-862D-CBD3-46DF-D3C220B7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6AB9A-32F9-6D88-A42C-D0AC415E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C61D3-C24D-7C6B-6441-0F2B44E0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4EFF-1A4A-0544-348C-FE8F1DB8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5CA-C991-6C5E-DEB6-4D3E4AD6A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4C099-5BB7-E0AA-AB7F-D2005FEF4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ACB9-F3FD-ECFE-9607-CD39DE227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78DCF-CFAD-CA69-E5A2-E64B93FB1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8EC9D-E295-74E5-EB9C-050A3F10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F1E7B-AF10-C0E8-EDE5-CD188632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32FBB-0EBA-E446-2464-23613314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853A-2AF8-7B47-CB2B-BA678DE9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5AFE3-AB22-3B94-B210-14EF14AA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D6F25-7A46-C167-0B30-33600B5D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E59AD-E0A7-607B-57E1-F868C5A6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5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34AB3-CD8A-7FA8-00B7-D813C7EE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85327-98B3-57F3-2797-FAFE94E7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9463E-F25B-FFDC-899B-01AFBBAD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B6F3-A512-099C-FAA7-25B9C984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6BA7-8C55-B223-ADA5-90DA5487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2D2DE-1F3F-333C-8126-BD192F9B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73D3E-8E82-36C0-61CF-583B7C98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6E43-2701-CA36-660F-B6CFA526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9480-DD91-1CFF-2201-868DA411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3336-BB89-8D6C-9243-7D7A65FC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F8FA6-617A-7E1F-75EE-D21A1445F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3B00-CADB-D22B-8DF0-2BB08886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02353-3DBC-7F15-F027-63EC4359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F3B32-A430-FE53-6449-45FF8C45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8A836-E3B5-66F6-3DBC-317071EB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A882C-EC27-25BD-8463-D49F7BF8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D9D05-4FFF-3FDE-BD1F-C4F1631F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D35A-E344-0140-081B-4240962D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B40-9AC9-4F2C-97EE-79B1EF773A5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41C6-D61F-D836-D722-CDBAEA9E6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A454-9905-82B4-221E-1E4F4DA7B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78A9-07EE-FE57-56FB-6F5D6AF5E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memory task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38C67-A9D5-DC7C-8192-19FD857E2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Pilot 1 + 2</a:t>
            </a:r>
          </a:p>
        </p:txBody>
      </p:sp>
    </p:spTree>
    <p:extLst>
      <p:ext uri="{BB962C8B-B14F-4D97-AF65-F5344CB8AC3E}">
        <p14:creationId xmlns:p14="http://schemas.microsoft.com/office/powerpoint/2010/main" val="234166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C5A9-669D-295E-3F0D-D6AA4D5C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Pilot 1 + Pilot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2CA3-97D5-83C6-1DB9-AB75239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187 total subjects</a:t>
            </a:r>
          </a:p>
          <a:p>
            <a:r>
              <a:rPr lang="en-US" dirty="0"/>
              <a:t>62 qualified subjects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2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1B00-B527-7497-554E-CB45257A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qualifications for inclusion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B02CB2-8F52-7F5E-C244-A71C0C899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909186"/>
              </p:ext>
            </p:extLst>
          </p:nvPr>
        </p:nvGraphicFramePr>
        <p:xfrm>
          <a:off x="89535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971476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9448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9239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7604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4482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 mean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t((132, 55)) =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1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 attention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t((133, 54)) = 1.54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3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Encoding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t((100, 87)) = 5.064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1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 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t((166, 21)) = 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5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too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t((147, 40)) = 6.931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0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too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t((173, 14)) = -0.873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0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C1C400-DDC0-D275-B94B-F840524C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8058150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0AA7B-12F7-D376-81AA-795523F08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5" y="4295775"/>
            <a:ext cx="32194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2F4F4D-7AA0-0903-227C-C2638199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94" y="0"/>
            <a:ext cx="10059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5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C24A-F5FB-9922-B56D-F01F43BB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3F17-C6BC-95A7-227D-9B3BFE84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7C7-2985-72DF-D102-ED682635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A1EF-3DCF-BE82-D5BC-615DC7A8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54B5-2645-2541-9B5E-3C88B539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D6106-BBEF-2236-FCC0-84D2C5F40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698" y="1825625"/>
            <a:ext cx="6382604" cy="4351338"/>
          </a:xfrm>
        </p:spPr>
      </p:pic>
    </p:spTree>
    <p:extLst>
      <p:ext uri="{BB962C8B-B14F-4D97-AF65-F5344CB8AC3E}">
        <p14:creationId xmlns:p14="http://schemas.microsoft.com/office/powerpoint/2010/main" val="141706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F25-83EA-27E8-562B-A72B2BB0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Pilot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1AB4-6C1E-4F09-6481-070E1D32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83 total subjects</a:t>
            </a:r>
          </a:p>
          <a:p>
            <a:r>
              <a:rPr lang="en-US" dirty="0"/>
              <a:t>34 qualified subjects </a:t>
            </a:r>
          </a:p>
          <a:p>
            <a:r>
              <a:rPr lang="en-US" dirty="0"/>
              <a:t>Qualifications :</a:t>
            </a:r>
          </a:p>
          <a:p>
            <a:pPr lvl="1">
              <a:buFontTx/>
              <a:buChar char="-"/>
            </a:pPr>
            <a:r>
              <a:rPr lang="en-US" dirty="0"/>
              <a:t>1/1 in demo encoding attention task </a:t>
            </a:r>
          </a:p>
          <a:p>
            <a:pPr lvl="1">
              <a:buFontTx/>
              <a:buChar char="-"/>
            </a:pPr>
            <a:r>
              <a:rPr lang="en-US" dirty="0"/>
              <a:t>Demo test accuracy above 0.5</a:t>
            </a:r>
          </a:p>
          <a:p>
            <a:pPr lvl="1">
              <a:buFontTx/>
              <a:buChar char="-"/>
            </a:pPr>
            <a:r>
              <a:rPr lang="en-US" dirty="0"/>
              <a:t>Encoding attention check above 0.6 </a:t>
            </a:r>
          </a:p>
          <a:p>
            <a:pPr lvl="1">
              <a:buFontTx/>
              <a:buChar char="-"/>
            </a:pPr>
            <a:r>
              <a:rPr lang="en-US" dirty="0"/>
              <a:t>Response time bellow 10 seconds and above 300 ms 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098547-0EEA-CBF7-74DB-492A11E5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295400"/>
            <a:ext cx="80581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5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429C-8C7D-D277-C2DF-8DAF5F4C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673C-2872-5B9E-481D-5AD1CB81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 accuracy and rt is 0.03 </a:t>
            </a:r>
          </a:p>
          <a:p>
            <a:r>
              <a:rPr lang="en-US" dirty="0"/>
              <a:t>ANOVA results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308BF-8B59-463A-DD49-B889FE1B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2993180"/>
            <a:ext cx="3162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1B00-B527-7497-554E-CB45257A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qualifications for inclusion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B02CB2-8F52-7F5E-C244-A71C0C899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1478"/>
              </p:ext>
            </p:extLst>
          </p:nvPr>
        </p:nvGraphicFramePr>
        <p:xfrm>
          <a:off x="89535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971476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9448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9239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7604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4482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 mean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t((36, 43)) = 4.747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1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 attention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t((42, 37)) = 2.175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3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Encoding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t((36, 43)) = 2.443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1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 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t((67, 12)) = 4.568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5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too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t((59, 20)) = 7.949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0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too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t((74, 5)) = -0.860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42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7E9E-BDAB-60D3-BD56-EB83EC7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0" y="220353"/>
            <a:ext cx="11004612" cy="1325563"/>
          </a:xfrm>
        </p:spPr>
        <p:txBody>
          <a:bodyPr/>
          <a:lstStyle/>
          <a:p>
            <a:r>
              <a:rPr lang="en-US" dirty="0"/>
              <a:t>Should we replace any of the 60 target images?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F7E0A-2837-1348-2A4E-630A2D8B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233" y="1312137"/>
            <a:ext cx="7811533" cy="532551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9C5A2D-AF5A-5D30-472D-3C32FF98362B}"/>
              </a:ext>
            </a:extLst>
          </p:cNvPr>
          <p:cNvCxnSpPr/>
          <p:nvPr/>
        </p:nvCxnSpPr>
        <p:spPr>
          <a:xfrm flipV="1">
            <a:off x="3317132" y="4114800"/>
            <a:ext cx="311285" cy="25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02F03B-06C3-7943-C701-0B6C1D2DA73B}"/>
              </a:ext>
            </a:extLst>
          </p:cNvPr>
          <p:cNvCxnSpPr/>
          <p:nvPr/>
        </p:nvCxnSpPr>
        <p:spPr>
          <a:xfrm flipV="1">
            <a:off x="8063474" y="3838862"/>
            <a:ext cx="311285" cy="25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72F3C-2A0B-6232-C6C3-EDECF5ECE59D}"/>
              </a:ext>
            </a:extLst>
          </p:cNvPr>
          <p:cNvCxnSpPr/>
          <p:nvPr/>
        </p:nvCxnSpPr>
        <p:spPr>
          <a:xfrm flipV="1">
            <a:off x="6656962" y="3838862"/>
            <a:ext cx="311285" cy="25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486911-719A-187B-2D25-9AC4F65ED6CB}"/>
              </a:ext>
            </a:extLst>
          </p:cNvPr>
          <p:cNvCxnSpPr/>
          <p:nvPr/>
        </p:nvCxnSpPr>
        <p:spPr>
          <a:xfrm flipV="1">
            <a:off x="8416912" y="3858317"/>
            <a:ext cx="311285" cy="25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1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1BFB-821F-6652-96C2-76EAC83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Pilot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296D-6B77-619E-478F-D08FAA8E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58 total participants  </a:t>
            </a:r>
          </a:p>
          <a:p>
            <a:r>
              <a:rPr lang="en-US" dirty="0"/>
              <a:t>28 qualified participants</a:t>
            </a:r>
          </a:p>
        </p:txBody>
      </p:sp>
    </p:spTree>
    <p:extLst>
      <p:ext uri="{BB962C8B-B14F-4D97-AF65-F5344CB8AC3E}">
        <p14:creationId xmlns:p14="http://schemas.microsoft.com/office/powerpoint/2010/main" val="258106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0D8B-658A-4537-9A6C-E74B2AAA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9F1FC-296C-C39C-8FC2-76A15461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891145"/>
            <a:ext cx="8058150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D3EB8-D7E0-FE55-3228-197AEE4E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77" y="4184071"/>
            <a:ext cx="33432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44337-D4E6-4539-5AF3-F00EBD54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79" y="178677"/>
            <a:ext cx="9097419" cy="6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304</Words>
  <Application>Microsoft Office PowerPoint</Application>
  <PresentationFormat>Widescreen</PresentationFormat>
  <Paragraphs>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Visual memory task </vt:lpstr>
      <vt:lpstr>Pilot 1 </vt:lpstr>
      <vt:lpstr>PowerPoint Presentation</vt:lpstr>
      <vt:lpstr>PowerPoint Presentation</vt:lpstr>
      <vt:lpstr>Testing qualifications for inclusion </vt:lpstr>
      <vt:lpstr>Should we replace any of the 60 target images? </vt:lpstr>
      <vt:lpstr>Pilot 2 </vt:lpstr>
      <vt:lpstr>PowerPoint Presentation</vt:lpstr>
      <vt:lpstr>PowerPoint Presentation</vt:lpstr>
      <vt:lpstr>Pilot 1 + Pilot 2 </vt:lpstr>
      <vt:lpstr>Testing qualifications for inclusion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memory task </dc:title>
  <dc:creator>eden zohar</dc:creator>
  <cp:lastModifiedBy>eden zohar</cp:lastModifiedBy>
  <cp:revision>4</cp:revision>
  <dcterms:created xsi:type="dcterms:W3CDTF">2022-09-28T12:36:44Z</dcterms:created>
  <dcterms:modified xsi:type="dcterms:W3CDTF">2022-10-23T10:17:41Z</dcterms:modified>
</cp:coreProperties>
</file>