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5A61-A1FC-1FC3-2672-5037C81D2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7203-3655-F37B-D7D7-43A5C0F7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7E4D-51F8-769D-D343-1FE6541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A707-3224-7D9D-A788-BEEBD731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1054-326F-CA11-E248-C44E736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940C-49E7-D5DB-2C21-1EBB169E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20EBC-7B46-478B-1F55-6926647F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B207-A99A-4046-843D-A399AF61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CE62-D904-B725-8876-F2AD4968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3E9E-5AC2-D35E-ABF4-E3DE980F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BAFC-7A8D-C008-6303-9A1235787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850D-7337-3CF4-E6A0-7CCB5F85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588E-BBE2-9A60-E644-EE1778F0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EF2F-0F25-1B0B-7FD6-6A6466DE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E9DA-4A7D-E4F9-B0AA-AF42DC20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D259-DB77-9AC7-7E39-2142E95D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421C-A6C5-8CDD-40C2-03E0FB7D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7684-28D9-C20C-E30A-41DDA0B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44A2-9EC3-2440-0593-8A736B54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D983-10DF-1924-B109-37E58A5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EA51-4ED4-3A92-CE52-E740EECE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C23C-3A91-3676-3920-031C3FBC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BAFA-2198-6A22-550F-0A33ED7E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0E41-AE3A-FDD7-F59D-7B96AE1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772C-2084-2356-326B-1CD94694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3DA0-5625-D430-30D4-A6D4FAC8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688C-1596-CCE7-B55E-2A1729DC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FF98E-D867-74BF-2C5F-33868FDC9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7E7D-E761-A52A-1F31-57D73ACF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1FE9-ADAC-36C3-F137-CEE115B1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F72E-4F1F-FFF2-8EBC-A367F048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9E04-E2AC-C91C-7DEF-BBF9F583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7CA6-4AFA-A7AC-5A27-4FDCBCC8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87783-27BF-78D1-A1A6-7F02C588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18790-3A87-AF86-1F34-F0C68E504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1FFB4-9BB0-ABD9-C1F4-DC2CFADF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EB2AB-0178-6D1F-7AAC-412B5F18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46058-753E-B899-B312-3A74DD0A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90424-0E24-550C-45C5-7E6C6F21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6400-644C-63CB-73A9-C9767E0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886D7-433E-42F3-5399-A7E0D4E0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9B9F-87A6-E060-6E44-AA1872F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404D9-7E8B-2BDF-70E7-105139B6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983E1-8655-91E5-A010-65B2581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1B17-D99F-29FA-1307-E44366E9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C5ACB-735C-3A81-7062-3515BEB5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BB9F-60BC-C658-56B6-8A4BAFB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D1BB-6A9F-7694-7915-83FADCC8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CE250-CE96-3F62-C59A-98CBBEE3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62CF-6ADC-85D9-9A22-88DE6EC4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238FD-476C-3531-B685-542C25BC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20697-28EC-818E-13C2-6B369B94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E667-4651-61AB-FB68-ECB536B7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3BC98-00A5-17CD-BBBC-BA518E38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B96BC-8D8A-3F48-54CA-14EA916E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6804-E82D-5656-F0F9-4BF49537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111E-348F-41C7-D25D-D8E775CD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77D1-841F-D72E-924A-2B853A54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6532B-2637-9406-15AB-F3641EDA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BE3C-EF24-97F0-1F65-B0F51CB9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1A96-2E76-883D-0FFB-D5242EFB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F67E-747D-4E1D-A143-C5B7961D7F0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9CDF-9525-1ECC-43DD-0D8664BC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3E51-B616-4066-F903-24C0E19D8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88C4-4E11-4DA3-B816-C88B0F28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F51-E40E-7E9B-5AF7-CCE613FD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11" y="586220"/>
            <a:ext cx="10338377" cy="5685559"/>
          </a:xfrm>
        </p:spPr>
        <p:txBody>
          <a:bodyPr>
            <a:noAutofit/>
          </a:bodyPr>
          <a:lstStyle/>
          <a:p>
            <a:r>
              <a:rPr lang="en-US" sz="4400" dirty="0"/>
              <a:t>Welcome to the experiment!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Focus on the center of the screen</a:t>
            </a:r>
            <a:br>
              <a:rPr lang="en-US" sz="4400" dirty="0"/>
            </a:br>
            <a:r>
              <a:rPr lang="en-US" sz="4400" dirty="0"/>
              <a:t>A series of pictures will appear, each for several seconds</a:t>
            </a:r>
            <a:br>
              <a:rPr lang="en-US" sz="4400" dirty="0"/>
            </a:br>
            <a:r>
              <a:rPr lang="en-US" sz="4400" dirty="0"/>
              <a:t>Memorize the pictures, your memory will be tested later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Please press the space bar to continue.</a:t>
            </a:r>
          </a:p>
        </p:txBody>
      </p:sp>
    </p:spTree>
    <p:extLst>
      <p:ext uri="{BB962C8B-B14F-4D97-AF65-F5344CB8AC3E}">
        <p14:creationId xmlns:p14="http://schemas.microsoft.com/office/powerpoint/2010/main" val="350601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B5DB-0DB4-A5A2-6058-1B311C89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39725"/>
            <a:ext cx="10388600" cy="60795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Occasionally, when you see and arrow pointing to the right of left:</a:t>
            </a: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Press the corresponding arrow key on your keyboard as fast as you can.</a:t>
            </a: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Please press the space bar to begin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4116999-C491-5ED3-165D-20D4F7922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71" y="2090738"/>
            <a:ext cx="2099629" cy="1338262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C8AFAE76-AC3B-EA85-DC8F-35DF4C64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08" y="2090738"/>
            <a:ext cx="2099629" cy="13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4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F51-E40E-7E9B-5AF7-CCE613FD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 marL="228600" indent="-228600"/>
            <a:r>
              <a:rPr lang="en-US" sz="4400" dirty="0"/>
              <a:t>Now you will proceed to several demo trials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Please press the space bar to begin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734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9F1AD-E8E6-AAB4-E1AF-BD2EF6F32651}"/>
              </a:ext>
            </a:extLst>
          </p:cNvPr>
          <p:cNvSpPr txBox="1"/>
          <p:nvPr/>
        </p:nvSpPr>
        <p:spPr>
          <a:xfrm>
            <a:off x="928254" y="612844"/>
            <a:ext cx="10335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Now your memory for these pictures will be tested:</a:t>
            </a:r>
          </a:p>
          <a:p>
            <a:pPr algn="ctr"/>
            <a:endParaRPr lang="en-US" sz="40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A pair of pictures will appear, one is new and the other was previously presented</a:t>
            </a:r>
          </a:p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Use the corresponding arrow key to select the picture that was previously presented</a:t>
            </a:r>
          </a:p>
          <a:p>
            <a:pPr algn="ctr"/>
            <a:endParaRPr lang="en-US" sz="4000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Press the spacebar to begin</a:t>
            </a:r>
          </a:p>
        </p:txBody>
      </p:sp>
    </p:spTree>
    <p:extLst>
      <p:ext uri="{BB962C8B-B14F-4D97-AF65-F5344CB8AC3E}">
        <p14:creationId xmlns:p14="http://schemas.microsoft.com/office/powerpoint/2010/main" val="417933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9F1AD-E8E6-AAB4-E1AF-BD2EF6F32651}"/>
              </a:ext>
            </a:extLst>
          </p:cNvPr>
          <p:cNvSpPr txBox="1"/>
          <p:nvPr/>
        </p:nvSpPr>
        <p:spPr>
          <a:xfrm>
            <a:off x="962891" y="104844"/>
            <a:ext cx="1026621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Great, you have finished the demo.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Now the main experiment starts, here are the instructions again: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Focus on the center of the screen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series of pictures will appear, each for several seconds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Memorize the pictures, your memory will be tested later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Please press the space bar to begin.</a:t>
            </a:r>
          </a:p>
        </p:txBody>
      </p:sp>
    </p:spTree>
    <p:extLst>
      <p:ext uri="{BB962C8B-B14F-4D97-AF65-F5344CB8AC3E}">
        <p14:creationId xmlns:p14="http://schemas.microsoft.com/office/powerpoint/2010/main" val="13876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B5DB-0DB4-A5A2-6058-1B311C89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39725"/>
            <a:ext cx="10388600" cy="60795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Occasionally, when you see and arrow pointing to the right of left:</a:t>
            </a: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Press the corresponding arrow key on your keyboard as fast as you can.</a:t>
            </a: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Please press the space bar to begin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4116999-C491-5ED3-165D-20D4F7922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71" y="2090738"/>
            <a:ext cx="2099629" cy="1338262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C8AFAE76-AC3B-EA85-DC8F-35DF4C64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08" y="2090738"/>
            <a:ext cx="2099629" cy="13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B5DB-0DB4-A5A2-6058-1B311C89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895926"/>
            <a:ext cx="10388600" cy="34821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Thank you</a:t>
            </a:r>
          </a:p>
          <a:p>
            <a:pPr algn="ctr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Please press the space bar when you are ready for the next part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43514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9F1AD-E8E6-AAB4-E1AF-BD2EF6F32651}"/>
              </a:ext>
            </a:extLst>
          </p:cNvPr>
          <p:cNvSpPr txBox="1"/>
          <p:nvPr/>
        </p:nvSpPr>
        <p:spPr>
          <a:xfrm>
            <a:off x="928254" y="612844"/>
            <a:ext cx="10335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Now your memory for these pictures will be tested: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pair of pictures will appear, one is new and the other was previously presented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 the corresponding arrow key to select the picture that was previously presented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Press the spacebar to begin</a:t>
            </a:r>
          </a:p>
        </p:txBody>
      </p:sp>
    </p:spTree>
    <p:extLst>
      <p:ext uri="{BB962C8B-B14F-4D97-AF65-F5344CB8AC3E}">
        <p14:creationId xmlns:p14="http://schemas.microsoft.com/office/powerpoint/2010/main" val="17087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9F1AD-E8E6-AAB4-E1AF-BD2EF6F32651}"/>
              </a:ext>
            </a:extLst>
          </p:cNvPr>
          <p:cNvSpPr txBox="1"/>
          <p:nvPr/>
        </p:nvSpPr>
        <p:spPr>
          <a:xfrm>
            <a:off x="928254" y="1228397"/>
            <a:ext cx="103354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Your credit code 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XXXXXX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Please press the space bar to finish. </a:t>
            </a:r>
          </a:p>
        </p:txBody>
      </p:sp>
    </p:spTree>
    <p:extLst>
      <p:ext uri="{BB962C8B-B14F-4D97-AF65-F5344CB8AC3E}">
        <p14:creationId xmlns:p14="http://schemas.microsoft.com/office/powerpoint/2010/main" val="267540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the experiment!  Focus on the center of the screen A series of pictures will appear, each for several seconds Memorize the pictures, your memory will be tested later  Please press the space bar to continue.</vt:lpstr>
      <vt:lpstr>PowerPoint Presentation</vt:lpstr>
      <vt:lpstr>Now you will proceed to several demo trials  Please press the space bar to begin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experiment!  Focus on the center of the screen A series of pictures will appear, each for several seconds Memorize the pictures, your memory will be tested later  Please press the space bar to continue.</dc:title>
  <dc:creator>eden zohar</dc:creator>
  <cp:lastModifiedBy>eden zohar</cp:lastModifiedBy>
  <cp:revision>1</cp:revision>
  <dcterms:created xsi:type="dcterms:W3CDTF">2022-08-31T08:20:02Z</dcterms:created>
  <dcterms:modified xsi:type="dcterms:W3CDTF">2022-08-31T08:40:00Z</dcterms:modified>
</cp:coreProperties>
</file>