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437-BE5B-841D-E4F7-47476CFB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DB45-0EB9-CA69-5018-076E5227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46EC-DA4D-99FB-D3CF-AABABC7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F9B4-2FCB-D933-5F0B-D35D189D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2B80-6F09-6531-F31A-466F6AA8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49A-6DB4-D028-D56F-5853220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6685-D6C6-19FA-8148-C23BBDAB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60FE-96BF-7C25-7C12-DC24F05D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4B4-875D-E8E9-F420-ADE1073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F584-C130-E2A0-847A-DE247F99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DBC2A-37F1-6970-22A7-034D69F65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25395-9466-15E2-6C3B-653B3674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F89A-6C1E-79C9-5313-37C048E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D19-4FA5-63AB-E121-5A9575E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D212-5BAC-2BC6-79AF-D4800A18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6F7F-6084-64C0-70FB-AAE60A93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17CF-2415-C2B0-3FB7-4347CCB8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7DBE-DEA1-1AAB-218F-7C930C9D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8D2-7D25-8920-04B4-737E3EF4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1670-AC5E-A33D-1952-6ED34743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CE28-025E-F9DE-3487-A7890CFB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E3C0-3A27-C14D-88DA-68FE0397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5376-6CB1-0C30-6D67-4A300645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3C07-267D-E2C1-A3E9-F26FFBE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DC91-C7B4-5D41-BE6B-55F41C8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7A59-0375-8FD7-3F86-B125354C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4B46-E040-AC3E-0F72-99C0715F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B5BB-1FE8-0BF6-EBDE-A452FF2D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D92D-862D-CBD3-46DF-D3C220B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AB9A-32F9-6D88-A42C-D0AC415E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61D3-C24D-7C6B-6441-0F2B44E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4EFF-1A4A-0544-348C-FE8F1DB8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5CA-C991-6C5E-DEB6-4D3E4AD6A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C099-5BB7-E0AA-AB7F-D2005FEF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ACB9-F3FD-ECFE-9607-CD39DE227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78DCF-CFAD-CA69-E5A2-E64B93FB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8EC9D-E295-74E5-EB9C-050A3F10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1E7B-AF10-C0E8-EDE5-CD188632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32FBB-0EBA-E446-2464-23613314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853A-2AF8-7B47-CB2B-BA678DE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AFE3-AB22-3B94-B210-14EF14A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6F25-7A46-C167-0B30-33600B5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E59AD-E0A7-607B-57E1-F868C5A6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34AB3-CD8A-7FA8-00B7-D813C7EE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85327-98B3-57F3-2797-FAFE94E7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463E-F25B-FFDC-899B-01AFBBA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6F3-A512-099C-FAA7-25B9C984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6BA7-8C55-B223-ADA5-90DA5487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2D2DE-1F3F-333C-8126-BD192F9B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73D3E-8E82-36C0-61CF-583B7C98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6E43-2701-CA36-660F-B6CFA526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9480-DD91-1CFF-2201-868DA41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336-BB89-8D6C-9243-7D7A65F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8FA6-617A-7E1F-75EE-D21A1445F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3B00-CADB-D22B-8DF0-2BB08886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2353-3DBC-7F15-F027-63EC4359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F3B32-A430-FE53-6449-45FF8C45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A836-E3B5-66F6-3DBC-317071EB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A882C-EC27-25BD-8463-D49F7BF8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9D05-4FFF-3FDE-BD1F-C4F1631F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D35A-E344-0140-081B-4240962D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B40-9AC9-4F2C-97EE-79B1EF773A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41C6-D61F-D836-D722-CDBAEA9E6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A454-9905-82B4-221E-1E4F4DA7B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8E6E-DCF2-419D-B2D0-C9BBEA7AA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78A9-07EE-FE57-56FB-6F5D6AF5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memory task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38C67-A9D5-DC7C-8192-19FD857E2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Pilot 1 </a:t>
            </a:r>
          </a:p>
        </p:txBody>
      </p:sp>
    </p:spTree>
    <p:extLst>
      <p:ext uri="{BB962C8B-B14F-4D97-AF65-F5344CB8AC3E}">
        <p14:creationId xmlns:p14="http://schemas.microsoft.com/office/powerpoint/2010/main" val="234166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F25-83EA-27E8-562B-A72B2BB0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1AB4-6C1E-4F09-6481-070E1D32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83 total subjects</a:t>
            </a:r>
          </a:p>
          <a:p>
            <a:r>
              <a:rPr lang="en-US" dirty="0"/>
              <a:t>17 qualified subjects </a:t>
            </a:r>
          </a:p>
          <a:p>
            <a:r>
              <a:rPr lang="en-US" dirty="0"/>
              <a:t>Qualifications :</a:t>
            </a:r>
          </a:p>
          <a:p>
            <a:pPr lvl="1">
              <a:buFontTx/>
              <a:buChar char="-"/>
            </a:pPr>
            <a:r>
              <a:rPr lang="en-US" dirty="0"/>
              <a:t>1/1 in demo encoding attention task </a:t>
            </a:r>
          </a:p>
          <a:p>
            <a:pPr lvl="1">
              <a:buFontTx/>
              <a:buChar char="-"/>
            </a:pPr>
            <a:r>
              <a:rPr lang="en-US" dirty="0"/>
              <a:t>Demo test accuracy above 0.5</a:t>
            </a:r>
          </a:p>
          <a:p>
            <a:pPr lvl="1">
              <a:buFontTx/>
              <a:buChar char="-"/>
            </a:pPr>
            <a:r>
              <a:rPr lang="en-US" dirty="0"/>
              <a:t>Encoding attention check above 0.6 </a:t>
            </a:r>
          </a:p>
          <a:p>
            <a:pPr lvl="1">
              <a:buFontTx/>
              <a:buChar char="-"/>
            </a:pPr>
            <a:r>
              <a:rPr lang="en-US" dirty="0"/>
              <a:t>Response time bellow 10 seconds and above 300 ms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8ABF9-7530-661E-9151-79C9A9FC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58" y="1522666"/>
            <a:ext cx="9525000" cy="4295775"/>
          </a:xfrm>
        </p:spPr>
      </p:pic>
    </p:spTree>
    <p:extLst>
      <p:ext uri="{BB962C8B-B14F-4D97-AF65-F5344CB8AC3E}">
        <p14:creationId xmlns:p14="http://schemas.microsoft.com/office/powerpoint/2010/main" val="18231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429C-8C7D-D277-C2DF-8DAF5F4C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673C-2872-5B9E-481D-5AD1CB81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accuracy and rt is 0.03 </a:t>
            </a:r>
          </a:p>
          <a:p>
            <a:r>
              <a:rPr lang="en-US" dirty="0"/>
              <a:t>ANOVA results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E2EB9-30C4-CA1B-C535-9C47990A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936" y="3125011"/>
            <a:ext cx="4267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1B00-B527-7497-554E-CB45257A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qualifications for inclusion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02CB2-8F52-7F5E-C244-A71C0C899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9484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97147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9448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9239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7604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4482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 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4.747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1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Demo attention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t((42, 37)) = 2.175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t((36, 43)) = 2.443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1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strike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t((67, 12)) = 4.568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t((59, 20)) = 7.949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60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too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t((74, 5)) = -0.860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2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7E9E-BDAB-60D3-BD56-EB83EC7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0" y="220353"/>
            <a:ext cx="11004612" cy="1325563"/>
          </a:xfrm>
        </p:spPr>
        <p:txBody>
          <a:bodyPr/>
          <a:lstStyle/>
          <a:p>
            <a:r>
              <a:rPr lang="en-US" dirty="0"/>
              <a:t>Should we replace any of the 60 target images? </a:t>
            </a:r>
          </a:p>
        </p:txBody>
      </p:sp>
      <p:pic>
        <p:nvPicPr>
          <p:cNvPr id="5" name="Content Placeholder 4" descr="Chart, bar chart, line chart&#10;&#10;Description automatically generated">
            <a:extLst>
              <a:ext uri="{FF2B5EF4-FFF2-40B4-BE49-F238E27FC236}">
                <a16:creationId xmlns:a16="http://schemas.microsoft.com/office/drawing/2014/main" id="{BD8F7933-62A4-C265-9A94-E46B7677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0" y="1545916"/>
            <a:ext cx="7283305" cy="4946959"/>
          </a:xfrm>
        </p:spPr>
      </p:pic>
    </p:spTree>
    <p:extLst>
      <p:ext uri="{BB962C8B-B14F-4D97-AF65-F5344CB8AC3E}">
        <p14:creationId xmlns:p14="http://schemas.microsoft.com/office/powerpoint/2010/main" val="377151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 memory task </vt:lpstr>
      <vt:lpstr>PowerPoint Presentation</vt:lpstr>
      <vt:lpstr>PowerPoint Presentation</vt:lpstr>
      <vt:lpstr>PowerPoint Presentation</vt:lpstr>
      <vt:lpstr>Testing qualifications for inclusion </vt:lpstr>
      <vt:lpstr>Should we replace any of the 60 target images?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memory task </dc:title>
  <dc:creator>eden zohar</dc:creator>
  <cp:lastModifiedBy>dekel abeles</cp:lastModifiedBy>
  <cp:revision>2</cp:revision>
  <dcterms:created xsi:type="dcterms:W3CDTF">2022-09-28T12:36:44Z</dcterms:created>
  <dcterms:modified xsi:type="dcterms:W3CDTF">2022-09-28T14:43:43Z</dcterms:modified>
</cp:coreProperties>
</file>