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6E05-3130-87C1-E629-4865F6609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4A8F-DA3E-EFA3-E06C-45B0C78D8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4CBE-F718-C0BD-0E7C-AECE0DDC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1A7F-1D3D-B70D-2D9C-261F31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4554-ECFB-826B-00D1-11056A9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7C0-8243-5F26-45AC-F9F1C31A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7B542-64E4-86AD-18F9-74AD2E38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462-EF53-5795-C252-4C4D0A74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36B4-983D-271A-742A-67BDB2B0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79A9-FC0E-E06A-FA23-59812119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11E05-B46C-23B8-8F25-64411AAEB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029EC-3333-9C7A-ED3E-F6309B11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E56F-2E90-AECF-EE99-BA99FEA2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2BF4-BA13-C45E-CBEF-81B4F0F2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D66F-51BF-D775-D5E9-C87FA16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B6A9-796D-FAE5-8DC5-F0C4EFFA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F704-FDC1-6BDA-247C-74B80B9C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ECF-2A38-171F-151D-D1349275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AB3B-1066-EB90-F6B6-4484A552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2C72-9159-B406-AB63-04DA3163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3951-45F3-A940-FE8F-FC726055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1221-68C1-9941-F31C-A2405F05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1D84-6ADE-9ADE-BCF2-59FE329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214E-4B26-EC23-5CC1-445221F1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E836-B783-8190-B098-8FBB996C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0EDC-87DB-8682-96E6-80FCAF5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6B03-BE9F-E102-3EF8-D5D8F9AC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3451B-7525-422A-3B0A-C989DEB9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896F-14FE-D3F3-51B6-0D56F5A1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8348-794A-65B3-F335-860B12B1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EF940-F953-320E-4810-4B281D1E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0FB2-F97C-A33F-0CA3-DA26680E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E556-C689-74AB-0862-40515DB4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FC71-83E8-C9DD-FC25-A5212B4E1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C8414-46D0-A505-623C-CC599A1AE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F1DFA-A627-AE79-8A6B-A6AA0CCD8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72F50-DE05-D331-8DCE-5518A678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E0369-4124-6E14-D6FE-59F439FD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903D5-02EE-4BA3-2C00-1F4048F4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CDFB-3DDC-BE8F-C8D2-9F1A0331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ADB3A-EC41-ECC2-385D-B6BDA9C5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3FD80-DECA-326C-5562-051364D5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A5EF-E026-C737-0A91-FD44E47C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4A8A8-A8C8-1930-F69A-165BD5C7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F94CC-2102-2002-7656-35CD6B08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6EFC2-6E77-9A29-6FFA-7C75CE6C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F28E-D8D1-3A18-D32C-376F0ED0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1B9B-BF56-363C-B054-486BFEA2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09778-59FF-7A46-488C-4F8C9B20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A78D5-32E4-C730-D27C-9684345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9D00-3DD8-4372-7786-D6EAC96F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CAE17-EBF5-25D0-50E3-A3D8D328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BB5-BA9D-38F6-4821-D5E42265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056E-411E-5B6E-EFCF-9E1A94AE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3B7B-CE71-203A-0C3B-3AF83FA4F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974CF-AEFF-85B3-06DB-69622DA0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F732-8D5A-C3BF-4C79-F80259A0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CC78-677C-CA64-E967-FDD3BA3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F49BA-0C7D-2274-DD03-CAC538C6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5C82-4E68-A0EA-B20A-55D83FBF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E6E2-E228-4748-86AB-82782FD79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396A-4C02-41F7-AB92-4BBD2B9B5DC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B6D8-DE07-BE9D-091C-405211DE3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494B-5E83-B3D3-9FB4-16E746B09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9D23B-36C1-48E1-99AE-FE4557FD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B73F-8F6F-7E87-71C5-D0AEA700B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multicategory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A9158-05DA-18A0-7C0E-8D74E0084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D0D0-913D-AC1F-5E45-AD643889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25AC-9CAD-5AA6-CC28-13B787C9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categories , 10 Images from each category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AB61-C3BD-7EC8-D141-11FF603D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429000"/>
            <a:ext cx="6553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7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811D1-7B0D-348A-EF65-6DAAE417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775" y="1406523"/>
            <a:ext cx="514017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1797C3-C9C4-1FED-0563-8F7A0041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423986"/>
            <a:ext cx="5419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7824-0196-7FF0-31C6-E76AFCE1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day results – participants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219CB-2A54-E24F-700F-3600BD1A1495}"/>
              </a:ext>
            </a:extLst>
          </p:cNvPr>
          <p:cNvSpPr txBox="1"/>
          <p:nvPr/>
        </p:nvSpPr>
        <p:spPr>
          <a:xfrm>
            <a:off x="690706" y="1611410"/>
            <a:ext cx="90819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90 recruited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80 valid </a:t>
            </a:r>
          </a:p>
          <a:p>
            <a:endParaRPr lang="en-US" dirty="0"/>
          </a:p>
          <a:p>
            <a:r>
              <a:rPr lang="en-US" b="1" dirty="0"/>
              <a:t>summary for criterions:</a:t>
            </a:r>
          </a:p>
          <a:p>
            <a:r>
              <a:rPr lang="en-US" b="1" dirty="0"/>
              <a:t>demo accuracy higher than 0.0 - qualified: 80</a:t>
            </a:r>
          </a:p>
          <a:p>
            <a:r>
              <a:rPr lang="en-US" b="1" dirty="0"/>
              <a:t>demo attention check correctness equals 1.0 - qualified: 80</a:t>
            </a:r>
          </a:p>
          <a:p>
            <a:r>
              <a:rPr lang="en-US" b="1" dirty="0"/>
              <a:t>experiment encoding attention check accuracy 0.6 - qualified: 62</a:t>
            </a:r>
          </a:p>
          <a:p>
            <a:r>
              <a:rPr lang="en-US" b="1" dirty="0"/>
              <a:t>experiment longest </a:t>
            </a:r>
            <a:r>
              <a:rPr lang="en-US" b="1" dirty="0" err="1"/>
              <a:t>consequtive</a:t>
            </a:r>
            <a:r>
              <a:rPr lang="en-US" b="1" dirty="0"/>
              <a:t> strike of maximum of  15.0 responses - qualified: 71</a:t>
            </a:r>
          </a:p>
          <a:p>
            <a:r>
              <a:rPr lang="en-US" b="1" dirty="0"/>
              <a:t>test too fast (</a:t>
            </a:r>
            <a:r>
              <a:rPr lang="en-US" b="1" dirty="0" err="1"/>
              <a:t>thresold</a:t>
            </a:r>
            <a:r>
              <a:rPr lang="en-US" b="1" dirty="0"/>
              <a:t>: 0.3, allowed count: 5.0 qualified: 72</a:t>
            </a:r>
          </a:p>
          <a:p>
            <a:r>
              <a:rPr lang="en-US" b="1" dirty="0"/>
              <a:t>test too slow (</a:t>
            </a:r>
            <a:r>
              <a:rPr lang="en-US" b="1" dirty="0" err="1"/>
              <a:t>thresold</a:t>
            </a:r>
            <a:r>
              <a:rPr lang="en-US" b="1" dirty="0"/>
              <a:t>: 10.0, allowed count: 2.0 qualified: 73</a:t>
            </a:r>
          </a:p>
          <a:p>
            <a:r>
              <a:rPr lang="en-US" b="1" dirty="0"/>
              <a:t>demo rating </a:t>
            </a:r>
            <a:r>
              <a:rPr lang="en-US" b="1" dirty="0" err="1"/>
              <a:t>varience</a:t>
            </a:r>
            <a:r>
              <a:rPr lang="en-US" b="1" dirty="0"/>
              <a:t> higher than 0.0 - qualified: 80</a:t>
            </a:r>
          </a:p>
          <a:p>
            <a:r>
              <a:rPr lang="en-US" b="1" dirty="0"/>
              <a:t>above chance accuracy in test, qualified: 66</a:t>
            </a:r>
          </a:p>
          <a:p>
            <a:r>
              <a:rPr lang="en-US" b="1" dirty="0"/>
              <a:t>OVERALL: number of qualified participants (adhere to all criterions): 42</a:t>
            </a:r>
          </a:p>
        </p:txBody>
      </p:sp>
    </p:spTree>
    <p:extLst>
      <p:ext uri="{BB962C8B-B14F-4D97-AF65-F5344CB8AC3E}">
        <p14:creationId xmlns:p14="http://schemas.microsoft.com/office/powerpoint/2010/main" val="89075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F406-46A6-6C4E-AE86-916DCA77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day 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6F8DE-229E-63A2-5F1A-85861714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6" y="2252217"/>
            <a:ext cx="5072700" cy="2824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50A02-709E-CD6E-213D-DDCC71C2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392779"/>
            <a:ext cx="5991225" cy="25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Balanced multicategory pilot</vt:lpstr>
      <vt:lpstr>Dataset</vt:lpstr>
      <vt:lpstr>PowerPoint Presentation</vt:lpstr>
      <vt:lpstr>Same day results – participants  </vt:lpstr>
      <vt:lpstr>Same day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multicategory pilot</dc:title>
  <dc:creator>eden zohar</dc:creator>
  <cp:lastModifiedBy>eden zohar</cp:lastModifiedBy>
  <cp:revision>2</cp:revision>
  <dcterms:created xsi:type="dcterms:W3CDTF">2023-04-02T06:57:48Z</dcterms:created>
  <dcterms:modified xsi:type="dcterms:W3CDTF">2023-04-02T08:10:22Z</dcterms:modified>
</cp:coreProperties>
</file>