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5" r:id="rId5"/>
    <p:sldId id="314" r:id="rId6"/>
    <p:sldId id="260" r:id="rId7"/>
    <p:sldId id="261" r:id="rId8"/>
    <p:sldId id="31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694D-671B-E98E-929F-95B0E44B8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B2627-89C5-395C-AE99-CBDC4136B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D9F9-FCC1-4EAB-31E3-8144C48E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9AA7-9014-434A-8463-6E44CAE3DF9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474DF-9813-C0E2-0BB6-65BF4705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7818-BBAC-028C-43B0-089D34F3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6D7-88F7-4950-ABCC-AD1ABCB7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5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78E2-6D80-B4F3-6980-43C9946C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564DC-D63C-1C1E-05AA-8084A9514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4F9C5-CF9D-6557-3481-0B760E26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9AA7-9014-434A-8463-6E44CAE3DF9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B532-9E62-279B-F58D-BB6CD9CD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F52BB-349D-9894-C1A4-5DA2644F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6D7-88F7-4950-ABCC-AD1ABCB7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5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49DD3-D663-1D59-E5B1-253BF9D01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85EC9-217A-B6C7-F968-201BEBA7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4149-CC9C-D966-9D69-D2A11AC2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9AA7-9014-434A-8463-6E44CAE3DF9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35225-3CF9-9530-6459-DD29E1E2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F94E-F8F1-0533-55E2-BB01995D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6D7-88F7-4950-ABCC-AD1ABCB7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EA05-7427-4FD8-7F3B-277B9467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627D8-6D84-9745-5F37-48920031B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854F-3FD4-66E5-E8FB-28ED9141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9AA7-9014-434A-8463-6E44CAE3DF9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4716-4D60-B67E-101D-BFBADE08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717C-2EDC-55CB-2D34-DA15BCBD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6D7-88F7-4950-ABCC-AD1ABCB7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0DF6-3EFE-B86C-1DDB-1B0EDE73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3F3CC-282C-8783-FCF0-2A9877E53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D3DB-D544-6863-28FB-4DEE1A1A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9AA7-9014-434A-8463-6E44CAE3DF9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CA4F6-C391-9880-78C9-815CA272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A207-9466-5EEF-A719-E686D28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6D7-88F7-4950-ABCC-AD1ABCB7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7007-512A-2EC2-6AF9-9FDE3564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A519-C681-5CE3-955C-FAEDBA3E5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AEDC7-40E4-E208-5209-0E540282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22AD8-63AD-3B84-11C0-3B25CCE1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9AA7-9014-434A-8463-6E44CAE3DF9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E6E94-18DF-E077-D619-8D7699A9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E7401-F3D6-F332-0731-82B49644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6D7-88F7-4950-ABCC-AD1ABCB7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0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3FDD-9022-2CB4-BCDD-091C1381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EB48E-1A56-2366-22E1-A09A1006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2E7E2-3E9E-A529-3991-6D05D9A5F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A0DCC-EC48-8CCE-07E0-FB4625BD9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8B3D-9C87-6EBD-AA13-C717AC0EE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AB204-8F68-C7DD-DFE2-CFF2A782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9AA7-9014-434A-8463-6E44CAE3DF9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9AE7B-4168-4D2C-267D-272F169C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B53E6-388E-815B-7B11-979B4D90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6D7-88F7-4950-ABCC-AD1ABCB7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3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0555-E412-BD58-6CB6-84BD6374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CFC18-BD8C-3E01-59BE-D55E7794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9AA7-9014-434A-8463-6E44CAE3DF9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6A3D9-F47D-4A25-D543-6D98B0C3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FE1C8-E4F6-B290-FA2E-3B7ED77A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6D7-88F7-4950-ABCC-AD1ABCB7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D304F-E56F-F41E-5438-E184AB24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9AA7-9014-434A-8463-6E44CAE3DF9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27E50-8809-8ADC-CAF0-4B2422D6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621E8-C45D-13C3-5A79-4C53D445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6D7-88F7-4950-ABCC-AD1ABCB7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998E-0658-25E8-62FA-5DF8D307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7538-E24D-E315-EB23-79247C767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366F-A9FF-4733-2EAA-9F53C1D73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2EF4C-CBC0-C6EC-B476-93CEAFB8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9AA7-9014-434A-8463-6E44CAE3DF9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9555-E855-FDCB-980A-7F005609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AD41D-5614-04E9-E5E0-89304E39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6D7-88F7-4950-ABCC-AD1ABCB7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99AF-61D8-03F5-EE6C-A74D95FF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5330D-671E-965F-0E67-7006BBC07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D038A-20BA-E476-77E8-371F2F265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7160C-F31B-7FB1-F70E-99D3E360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9AA7-9014-434A-8463-6E44CAE3DF9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67315-20C3-62BA-A5D6-A11104DE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B7325-0BE3-797E-EEBC-5B9C143D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6D7-88F7-4950-ABCC-AD1ABCB7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2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89BAD-299F-3727-827A-DD62F96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746C4-46E6-6BB8-288D-2E9B5BE07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105B7-A937-075F-C536-8BDD1E8EC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9AA7-9014-434A-8463-6E44CAE3DF9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00AFF-9D41-BB41-0602-9F810541F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55AA-1569-D2B9-942A-03CC392E7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16D7-88F7-4950-ABCC-AD1ABCB7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2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57DA-1C08-A767-B522-981E629E6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Qualifications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66951-0D23-6D38-0218-736BE5CAE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DC46-855B-B2F4-37D8-3BC3B559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qualifications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E2577C4-F845-3652-8926-6B82F86BD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28" y="2680205"/>
            <a:ext cx="3810000" cy="2457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7A60F2-FC5C-84E3-1054-178A40954F76}"/>
              </a:ext>
            </a:extLst>
          </p:cNvPr>
          <p:cNvSpPr txBox="1"/>
          <p:nvPr/>
        </p:nvSpPr>
        <p:spPr>
          <a:xfrm>
            <a:off x="5495637" y="324528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overall accuracy &gt;=0.61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Layer 1 accuracy , layer 2 accuracy, layer 3 accuracy &gt;=0.75</a:t>
            </a:r>
          </a:p>
        </p:txBody>
      </p:sp>
    </p:spTree>
    <p:extLst>
      <p:ext uri="{BB962C8B-B14F-4D97-AF65-F5344CB8AC3E}">
        <p14:creationId xmlns:p14="http://schemas.microsoft.com/office/powerpoint/2010/main" val="341042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B3C8B5-15E1-83BE-9935-0A649C8B5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09" y="1776115"/>
            <a:ext cx="5447048" cy="4729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ACDE94-4884-90A0-860F-273C201A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1895475"/>
            <a:ext cx="4657725" cy="2305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7E638B-76C2-FC08-B5FC-55D43C60B81C}"/>
              </a:ext>
            </a:extLst>
          </p:cNvPr>
          <p:cNvSpPr txBox="1"/>
          <p:nvPr/>
        </p:nvSpPr>
        <p:spPr>
          <a:xfrm>
            <a:off x="857249" y="852785"/>
            <a:ext cx="4438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Percentage of occurrences of false in one qualification and true in sufficient test accuracy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EDC80-053A-96B4-386C-6CECAB663977}"/>
              </a:ext>
            </a:extLst>
          </p:cNvPr>
          <p:cNvSpPr txBox="1"/>
          <p:nvPr/>
        </p:nvSpPr>
        <p:spPr>
          <a:xfrm>
            <a:off x="7142594" y="852785"/>
            <a:ext cx="443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between all qualification types </a:t>
            </a:r>
          </a:p>
        </p:txBody>
      </p:sp>
    </p:spTree>
    <p:extLst>
      <p:ext uri="{BB962C8B-B14F-4D97-AF65-F5344CB8AC3E}">
        <p14:creationId xmlns:p14="http://schemas.microsoft.com/office/powerpoint/2010/main" val="369379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AF7-283F-69F3-A7C6-45F9DA9A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DC190-E599-46D7-BC6F-A8AB3D5C9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146" y="2295261"/>
            <a:ext cx="4788941" cy="15909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A2A32-0029-3EBE-E645-FAE1AA3BA997}"/>
              </a:ext>
            </a:extLst>
          </p:cNvPr>
          <p:cNvSpPr txBox="1"/>
          <p:nvPr/>
        </p:nvSpPr>
        <p:spPr>
          <a:xfrm>
            <a:off x="8147579" y="186565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2904CC-51F3-FEB3-7082-7B0DD47EC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92" y="2234990"/>
            <a:ext cx="4854575" cy="1711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7A635E-B17B-1193-7F47-FE04A334A1F8}"/>
              </a:ext>
            </a:extLst>
          </p:cNvPr>
          <p:cNvSpPr txBox="1"/>
          <p:nvPr/>
        </p:nvSpPr>
        <p:spPr>
          <a:xfrm>
            <a:off x="2368021" y="192237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day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28074F-1B06-7ACE-2096-FD1BFA783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927" y="4820338"/>
            <a:ext cx="4299139" cy="1590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1AECCB-437F-D930-80F9-B4D1AADE2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09144"/>
            <a:ext cx="4299139" cy="16021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46F2B7-CF31-3648-88BC-DF2C24229828}"/>
              </a:ext>
            </a:extLst>
          </p:cNvPr>
          <p:cNvSpPr txBox="1"/>
          <p:nvPr/>
        </p:nvSpPr>
        <p:spPr>
          <a:xfrm>
            <a:off x="5404379" y="438750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week</a:t>
            </a:r>
          </a:p>
        </p:txBody>
      </p:sp>
    </p:spTree>
    <p:extLst>
      <p:ext uri="{BB962C8B-B14F-4D97-AF65-F5344CB8AC3E}">
        <p14:creationId xmlns:p14="http://schemas.microsoft.com/office/powerpoint/2010/main" val="4933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D2F-318B-1D5A-04B8-83003263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4C813-0A31-0E9F-1D91-F092BA781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446" y="1936462"/>
            <a:ext cx="4463035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DEDDD9-320A-7D72-052A-3830E8E4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2118784"/>
            <a:ext cx="5901791" cy="365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5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5AC8-2CC5-903A-BB97-2A141A58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qualifications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9C33F-AF59-56E1-BC9A-760120E97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637" y="2249849"/>
            <a:ext cx="3819525" cy="22098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F562E5-652C-7333-5A20-2AB81CC5A448}"/>
              </a:ext>
            </a:extLst>
          </p:cNvPr>
          <p:cNvSpPr txBox="1"/>
          <p:nvPr/>
        </p:nvSpPr>
        <p:spPr>
          <a:xfrm>
            <a:off x="5818910" y="303284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overall accuracy &gt;=0.55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Layer 1 accuracy , layer 2 accuracy, layer 3 accuracy &gt;=0.75</a:t>
            </a:r>
          </a:p>
        </p:txBody>
      </p:sp>
    </p:spTree>
    <p:extLst>
      <p:ext uri="{BB962C8B-B14F-4D97-AF65-F5344CB8AC3E}">
        <p14:creationId xmlns:p14="http://schemas.microsoft.com/office/powerpoint/2010/main" val="400471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9CF73-D87B-76B4-0450-2DB809494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98" y="2309812"/>
            <a:ext cx="4714875" cy="2238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72494E-C47B-12DF-88E4-8C9BC6663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76" y="1957820"/>
            <a:ext cx="5563906" cy="4830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79483B-0B75-20C9-D89D-2565544F9AD0}"/>
              </a:ext>
            </a:extLst>
          </p:cNvPr>
          <p:cNvSpPr txBox="1"/>
          <p:nvPr/>
        </p:nvSpPr>
        <p:spPr>
          <a:xfrm>
            <a:off x="1004598" y="1229023"/>
            <a:ext cx="4438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Percentage of occurrences of false in one qualification and true in sufficient test accuracy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358C8-4B52-7E5B-CF89-54284D324A86}"/>
              </a:ext>
            </a:extLst>
          </p:cNvPr>
          <p:cNvSpPr txBox="1"/>
          <p:nvPr/>
        </p:nvSpPr>
        <p:spPr>
          <a:xfrm>
            <a:off x="7139132" y="1331179"/>
            <a:ext cx="443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between all qualification types </a:t>
            </a:r>
          </a:p>
        </p:txBody>
      </p:sp>
    </p:spTree>
    <p:extLst>
      <p:ext uri="{BB962C8B-B14F-4D97-AF65-F5344CB8AC3E}">
        <p14:creationId xmlns:p14="http://schemas.microsoft.com/office/powerpoint/2010/main" val="111515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0AA1-0ED7-C75A-4A7D-274981E2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A3166-7EE1-D2D8-3DBB-714CE09B9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7784" y="2760927"/>
            <a:ext cx="3948068" cy="14109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CC5BD-B6DF-5B5F-F471-D93095405568}"/>
              </a:ext>
            </a:extLst>
          </p:cNvPr>
          <p:cNvSpPr txBox="1"/>
          <p:nvPr/>
        </p:nvSpPr>
        <p:spPr>
          <a:xfrm>
            <a:off x="7888950" y="2356852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hours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99CDB-8A1A-49DE-5280-343EC4A72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814" y="5081883"/>
            <a:ext cx="3836988" cy="1410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1AA334-3662-A602-F032-2E29B923798C}"/>
              </a:ext>
            </a:extLst>
          </p:cNvPr>
          <p:cNvSpPr txBox="1"/>
          <p:nvPr/>
        </p:nvSpPr>
        <p:spPr>
          <a:xfrm>
            <a:off x="5611416" y="4550595"/>
            <a:ext cx="11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week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9615C2-3763-A3D5-3B4B-47BC8E053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148" y="2760927"/>
            <a:ext cx="4263654" cy="14109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42717C-A6AF-9642-8D5C-39CE4D3AFD92}"/>
              </a:ext>
            </a:extLst>
          </p:cNvPr>
          <p:cNvSpPr txBox="1"/>
          <p:nvPr/>
        </p:nvSpPr>
        <p:spPr>
          <a:xfrm>
            <a:off x="3386459" y="2356852"/>
            <a:ext cx="108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day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C157F2-29D7-37CF-A594-7BA0F8CD3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350" y="5081882"/>
            <a:ext cx="3925455" cy="14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1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2E8DB-9929-0950-2041-7252CF5D6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549" y="1602292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05908-74D1-5562-77E8-B2068F5E1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164" y="2004868"/>
            <a:ext cx="5725331" cy="354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95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Qualifications analysis</vt:lpstr>
      <vt:lpstr>Original qualifications </vt:lpstr>
      <vt:lpstr>PowerPoint Presentation</vt:lpstr>
      <vt:lpstr>PowerPoint Presentation</vt:lpstr>
      <vt:lpstr>Results </vt:lpstr>
      <vt:lpstr>New qualifications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Qualifications analysis</dc:title>
  <dc:creator>eden zohar</dc:creator>
  <cp:lastModifiedBy>eden zohar</cp:lastModifiedBy>
  <cp:revision>2</cp:revision>
  <dcterms:created xsi:type="dcterms:W3CDTF">2023-01-24T14:05:49Z</dcterms:created>
  <dcterms:modified xsi:type="dcterms:W3CDTF">2023-01-25T11:30:25Z</dcterms:modified>
</cp:coreProperties>
</file>