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3D90-0F52-42BB-9368-A9AB0CFBD6AB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year PhD Student in Computational Neuroscience</a:t>
            </a:r>
          </a:p>
          <a:p>
            <a:r>
              <a:rPr lang="en-US" dirty="0" smtClean="0"/>
              <a:t>I study:</a:t>
            </a:r>
          </a:p>
          <a:p>
            <a:pPr lvl="1"/>
            <a:r>
              <a:rPr lang="en-US" dirty="0" smtClean="0"/>
              <a:t>Cognitive flexibility in the prefrontal cortex</a:t>
            </a:r>
          </a:p>
          <a:p>
            <a:pPr lvl="1"/>
            <a:r>
              <a:rPr lang="en-US" dirty="0" smtClean="0"/>
              <a:t>Tools for visualizing neuroscience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computing software</a:t>
            </a:r>
          </a:p>
          <a:p>
            <a:r>
              <a:rPr lang="en-US" dirty="0" smtClean="0"/>
              <a:t>High level programming language</a:t>
            </a:r>
          </a:p>
          <a:p>
            <a:r>
              <a:rPr lang="en-US" dirty="0" smtClean="0"/>
              <a:t>Graphics engine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Heavily used in the scientific community</a:t>
            </a:r>
          </a:p>
          <a:p>
            <a:r>
              <a:rPr lang="en-US" dirty="0" smtClean="0"/>
              <a:t>Takes care of low level things (memory </a:t>
            </a:r>
            <a:r>
              <a:rPr lang="en-US" dirty="0" err="1" smtClean="0"/>
              <a:t>managaement</a:t>
            </a:r>
            <a:r>
              <a:rPr lang="en-US" dirty="0" smtClean="0"/>
              <a:t>, lots of pre-built functions)</a:t>
            </a:r>
          </a:p>
          <a:p>
            <a:r>
              <a:rPr lang="en-US" dirty="0" smtClean="0"/>
              <a:t>Lots of resources (web documentation, customer support)</a:t>
            </a:r>
          </a:p>
          <a:p>
            <a:r>
              <a:rPr lang="en-US" dirty="0" smtClean="0"/>
              <a:t>Heavily optimized linear algebra packages</a:t>
            </a:r>
          </a:p>
          <a:p>
            <a:r>
              <a:rPr lang="en-US" dirty="0" smtClean="0"/>
              <a:t>Many toolboxes for added functionality (signal processing, image processing, etc.)</a:t>
            </a:r>
          </a:p>
          <a:p>
            <a:r>
              <a:rPr lang="en-US" dirty="0" smtClean="0"/>
              <a:t>Fast prototyping – easy to test new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free and not cheap</a:t>
            </a:r>
          </a:p>
          <a:p>
            <a:r>
              <a:rPr lang="en-US" dirty="0" smtClean="0"/>
              <a:t>Memory management is terrible</a:t>
            </a:r>
          </a:p>
          <a:p>
            <a:r>
              <a:rPr lang="en-US" dirty="0" smtClean="0"/>
              <a:t>Can be slow (C++ and Fortran are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Matlab</a:t>
            </a:r>
            <a:r>
              <a:rPr lang="en-US" dirty="0" smtClean="0"/>
              <a:t>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Python/Octave (https://www.python.org/)</a:t>
            </a:r>
          </a:p>
          <a:p>
            <a:r>
              <a:rPr lang="en-US" dirty="0" smtClean="0"/>
              <a:t>R (http://www.r-project.org/)</a:t>
            </a:r>
          </a:p>
          <a:p>
            <a:r>
              <a:rPr lang="en-US" dirty="0" smtClean="0"/>
              <a:t>Julia (http://julialang.org/)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Matlab?</vt:lpstr>
      <vt:lpstr>About Me</vt:lpstr>
      <vt:lpstr>What is Matlab?</vt:lpstr>
      <vt:lpstr>Pros</vt:lpstr>
      <vt:lpstr>Cons</vt:lpstr>
      <vt:lpstr>Free Matlab 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edeno</dc:creator>
  <cp:lastModifiedBy>edeno</cp:lastModifiedBy>
  <cp:revision>8</cp:revision>
  <dcterms:created xsi:type="dcterms:W3CDTF">2015-06-07T18:11:23Z</dcterms:created>
  <dcterms:modified xsi:type="dcterms:W3CDTF">2015-06-07T20:09:18Z</dcterms:modified>
</cp:coreProperties>
</file>