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phresne, Edens (OST)" userId="78d36977-933d-4071-9187-b6b96d38a278" providerId="ADAL" clId="{2456E8F7-3428-489B-A160-C2F684D09D26}"/>
    <pc:docChg chg="delSld">
      <pc:chgData name="Duphresne, Edens (OST)" userId="78d36977-933d-4071-9187-b6b96d38a278" providerId="ADAL" clId="{2456E8F7-3428-489B-A160-C2F684D09D26}" dt="2024-10-21T21:19:12.200" v="0" actId="47"/>
      <pc:docMkLst>
        <pc:docMk/>
      </pc:docMkLst>
      <pc:sldChg chg="del">
        <pc:chgData name="Duphresne, Edens (OST)" userId="78d36977-933d-4071-9187-b6b96d38a278" providerId="ADAL" clId="{2456E8F7-3428-489B-A160-C2F684D09D26}" dt="2024-10-21T21:19:12.200" v="0" actId="47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6CFE199B-B4E4-4360-9079-BA5FB2410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Duphresne, Edens (OST)</cp:lastModifiedBy>
  <cp:revision>1</cp:revision>
  <dcterms:created xsi:type="dcterms:W3CDTF">2024-10-21T21:15:56Z</dcterms:created>
  <dcterms:modified xsi:type="dcterms:W3CDTF">2024-10-21T21:19:16Z</dcterms:modified>
</cp:coreProperties>
</file>