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300E8D-5813-469B-A446-BE4F1D66E0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Electric Vehicle Project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025FD4-F537-4ECB-B91B-EE6FFCB44A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9/27/2024 9:51:51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ectrict Vehicle Project - Data Analysis" id="2" name="slide2">
            <a:extLst>
              <a:ext uri="{FF2B5EF4-FFF2-40B4-BE49-F238E27FC236}">
                <a16:creationId xmlns:a16="http://schemas.microsoft.com/office/drawing/2014/main" id="{B6DB8956-8E77-44C9-81AF-2A91CE092D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2024-09-27T13:51:52Z</dcterms:created>
  <dcterms:modified xsi:type="dcterms:W3CDTF">2024-09-27T13:51:52Z</dcterms:modified>
</cp:coreProperties>
</file>