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phresne, Edens (OST)" userId="78d36977-933d-4071-9187-b6b96d38a278" providerId="ADAL" clId="{3F033617-2E17-4C19-AC4E-683499DD0896}"/>
    <pc:docChg chg="delSld">
      <pc:chgData name="Duphresne, Edens (OST)" userId="78d36977-933d-4071-9187-b6b96d38a278" providerId="ADAL" clId="{3F033617-2E17-4C19-AC4E-683499DD0896}" dt="2024-10-21T22:20:31.891" v="0" actId="47"/>
      <pc:docMkLst>
        <pc:docMk/>
      </pc:docMkLst>
      <pc:sldChg chg="del">
        <pc:chgData name="Duphresne, Edens (OST)" userId="78d36977-933d-4071-9187-b6b96d38a278" providerId="ADAL" clId="{3F033617-2E17-4C19-AC4E-683499DD0896}" dt="2024-10-21T22:20:31.891" v="0" actId="47"/>
        <pc:sldMkLst>
          <pc:docMk/>
          <pc:sldMk cId="95992585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EXIM Dashboard Authorizations from 2007 - 2023">
            <a:extLst>
              <a:ext uri="{FF2B5EF4-FFF2-40B4-BE49-F238E27FC236}">
                <a16:creationId xmlns:a16="http://schemas.microsoft.com/office/drawing/2014/main" id="{5DECC8D9-26F4-4AD4-8C0D-DCB6B017A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Duphresne, Edens (OST)</cp:lastModifiedBy>
  <cp:revision>1</cp:revision>
  <dcterms:created xsi:type="dcterms:W3CDTF">2024-10-21T22:18:03Z</dcterms:created>
  <dcterms:modified xsi:type="dcterms:W3CDTF">2024-10-21T22:20:42Z</dcterms:modified>
</cp:coreProperties>
</file>