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A3FF5A-FB40-0CC7-EA5B-EFCDC6C44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2EAD80EE-812A-A98C-F91C-DA6744BD7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A6ED927-F14F-589E-806E-29CC71C1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CF2F-BF2B-44BA-A984-274359E05FD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330F676-7867-F648-A9C0-5454D2EC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493CB6-2FA8-9A6A-92E0-34ADBB39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8B88-9CB5-4CBB-A821-884EFBC5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4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D5095A-ED82-CC42-5A62-4147A509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47BEACD-3AE4-6260-D8D8-66BEA8CA0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6E96217-3795-D678-5378-1DDBDDF08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CF2F-BF2B-44BA-A984-274359E05FD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387948-98D1-7D0F-5F63-26BFDFCC8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2A175CD-91DE-76F4-8077-6FB20309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8B88-9CB5-4CBB-A821-884EFBC5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36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D497D00-730E-AC59-C9FD-46FAF451D9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4FD661B-175C-FE66-1FF3-BFEF2E556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612D64-22F7-C923-2899-2FB831F0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CF2F-BF2B-44BA-A984-274359E05FD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E63CAC2-7D98-6555-5531-239A2DCC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0B1067F-2299-EFB7-0133-0C29B378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8B88-9CB5-4CBB-A821-884EFBC5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21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974843-9864-9347-CB26-849171DF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F26666-FF36-463A-6077-655E6054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37DB88-CBDF-F252-4CD0-0A954ADA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CF2F-BF2B-44BA-A984-274359E05FD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EA2B429-4729-778E-87E6-0256F6915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F3EF07-8D9B-FDC2-09B9-4B276BFB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8B88-9CB5-4CBB-A821-884EFBC5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0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033140-F5DF-6DC5-FD9E-A34F313F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F35DF0B-AB46-0894-49F5-534A96827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3E5F504-EFC4-25AD-E48C-98ACCDF1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CF2F-BF2B-44BA-A984-274359E05FD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046D241-BFDA-19A4-507F-68A16A28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FCEDB31-2E7E-F0A6-7F26-D6CC58A8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8B88-9CB5-4CBB-A821-884EFBC5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6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F5D218-C9FE-3238-F346-2A803761D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442A18-6AD8-3819-B6B6-9BC45D290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00E917F-E9A3-FECC-E3C9-C7696AB99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B75CBAC-2920-3B35-315F-42E68CE4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CF2F-BF2B-44BA-A984-274359E05FD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D1895A4-D319-F21A-C37E-57F77462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EFF8983-AE4B-6B04-3FC9-6ABDB48A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8B88-9CB5-4CBB-A821-884EFBC5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6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D217FC-C7DA-97DA-BB29-B5A3F6E9C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F16151B-D879-488C-0AD6-B25ED6269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B5177AC-A122-4400-A6DC-A0B55496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234BAAB-DF23-E0E1-373F-5EC14C67CF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0D6DE58-C7F6-4A3F-1FB6-8C0480299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9E2076D-3FDB-5BFC-15FC-F1515C4E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CF2F-BF2B-44BA-A984-274359E05FD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2B26993-8D48-A971-52D0-D789D093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7AEC237-D0CA-B25D-EB64-24D312318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8B88-9CB5-4CBB-A821-884EFBC5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3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35AF1E-A873-3285-4457-5186C02B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248210B-A8B3-C9C4-66A6-EF8E4511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CF2F-BF2B-44BA-A984-274359E05FD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D98823E-C338-874C-A5E4-49D9B6FC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8B0887E-8BE8-BC2E-8FF0-1DE71B71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8B88-9CB5-4CBB-A821-884EFBC5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5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CB6F4FC-8BDF-978F-8B70-1E26FE50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CF2F-BF2B-44BA-A984-274359E05FD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94C99FA-6030-F594-E246-FA230B4F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1C87018-1191-9F3C-B7B2-30C00AFB0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8B88-9CB5-4CBB-A821-884EFBC5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3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5697FE-0C36-4AF4-38A5-8B5DF286D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0EAE2FD-AD9F-6575-5E29-6214C852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840B902-490C-35F7-F5F5-04B37AD18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2BA8146-FAC0-E5A8-59B7-595F0D86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CF2F-BF2B-44BA-A984-274359E05FD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EE90ECD-567C-DC31-A0A0-7516399D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769F42F-6E1C-9925-C855-68DB02A6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8B88-9CB5-4CBB-A821-884EFBC5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6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99912E-E06F-54FA-7AAE-E2C3B925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877BCC2-952E-43BA-B6C9-264CAF66CE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8EE0C3A-FE7C-C8D7-A751-608469871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06C461E-4F7D-3D17-BB55-5A899F82D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CF2F-BF2B-44BA-A984-274359E05FD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A01A7AB-D894-83CC-BD59-46149C14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CFDDB25-338E-6FCA-A534-F7315878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48B88-9CB5-4CBB-A821-884EFBC5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0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BF2C12E-9F55-4571-F407-7D6197A84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BAF711D-035F-1CA5-B79F-B7F6347EC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020D897-C952-A80C-01BA-C3B7EF610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67CF2F-BF2B-44BA-A984-274359E05FD8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52E97C-B50A-82CE-DE35-36185D548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4BD19F-E77A-AE87-CF65-45937CC36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A48B88-9CB5-4CBB-A821-884EFBC55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0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ADBE85-82F3-37DD-ABA7-187248616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108" y="156496"/>
            <a:ext cx="9144000" cy="2387600"/>
          </a:xfrm>
        </p:spPr>
        <p:txBody>
          <a:bodyPr/>
          <a:lstStyle/>
          <a:p>
            <a:r>
              <a:rPr lang="en-US" dirty="0"/>
              <a:t>Symmetric Asymmetric Vibrations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FEF8AB0F-F846-B26E-2C25-88CA80C3F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83" y="2637744"/>
            <a:ext cx="5610225" cy="3933825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8A20BDE6-65D5-8A08-6970-58E5180B4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09169"/>
            <a:ext cx="52006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92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71251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מסך רחב</PresentationFormat>
  <Paragraphs>1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ערכת נושא Office</vt:lpstr>
      <vt:lpstr>Symmetric Asymmetric Vibrations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eden specktor</dc:creator>
  <cp:lastModifiedBy>eden specktor</cp:lastModifiedBy>
  <cp:revision>1</cp:revision>
  <dcterms:created xsi:type="dcterms:W3CDTF">2025-08-05T14:03:05Z</dcterms:created>
  <dcterms:modified xsi:type="dcterms:W3CDTF">2025-08-05T14:07:21Z</dcterms:modified>
</cp:coreProperties>
</file>