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7" r:id="rId9"/>
    <p:sldId id="269" r:id="rId10"/>
    <p:sldId id="265" r:id="rId11"/>
    <p:sldId id="266" r:id="rId12"/>
    <p:sldId id="268" r:id="rId13"/>
    <p:sldId id="270" r:id="rId14"/>
    <p:sldId id="278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3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18CA6-C116-4EDE-8904-CF891E1CF8B5}" v="2200" dt="2024-06-19T07:19:39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tem Haim" userId="a499e8ce0b7f1dc2" providerId="LiveId" clId="{1BA18CA6-C116-4EDE-8904-CF891E1CF8B5}"/>
    <pc:docChg chg="undo custSel addSld delSld modSld sldOrd">
      <pc:chgData name="Rotem Haim" userId="a499e8ce0b7f1dc2" providerId="LiveId" clId="{1BA18CA6-C116-4EDE-8904-CF891E1CF8B5}" dt="2024-06-19T07:26:45.854" v="8845" actId="20577"/>
      <pc:docMkLst>
        <pc:docMk/>
      </pc:docMkLst>
      <pc:sldChg chg="addSp delSp modSp mod">
        <pc:chgData name="Rotem Haim" userId="a499e8ce0b7f1dc2" providerId="LiveId" clId="{1BA18CA6-C116-4EDE-8904-CF891E1CF8B5}" dt="2024-06-19T07:26:45.854" v="8845" actId="20577"/>
        <pc:sldMkLst>
          <pc:docMk/>
          <pc:sldMk cId="2087859725" sldId="256"/>
        </pc:sldMkLst>
        <pc:spChg chg="mod">
          <ac:chgData name="Rotem Haim" userId="a499e8ce0b7f1dc2" providerId="LiveId" clId="{1BA18CA6-C116-4EDE-8904-CF891E1CF8B5}" dt="2024-06-17T09:21:47.798" v="1773" actId="2711"/>
          <ac:spMkLst>
            <pc:docMk/>
            <pc:sldMk cId="2087859725" sldId="256"/>
            <ac:spMk id="2" creationId="{20DA02DD-B794-211B-B326-AA00D84E8A6F}"/>
          </ac:spMkLst>
        </pc:spChg>
        <pc:spChg chg="mod">
          <ac:chgData name="Rotem Haim" userId="a499e8ce0b7f1dc2" providerId="LiveId" clId="{1BA18CA6-C116-4EDE-8904-CF891E1CF8B5}" dt="2024-06-19T07:26:45.854" v="8845" actId="20577"/>
          <ac:spMkLst>
            <pc:docMk/>
            <pc:sldMk cId="2087859725" sldId="256"/>
            <ac:spMk id="3" creationId="{32D8C5A7-6094-D402-744D-DBC61D497438}"/>
          </ac:spMkLst>
        </pc:spChg>
        <pc:picChg chg="add del mod">
          <ac:chgData name="Rotem Haim" userId="a499e8ce0b7f1dc2" providerId="LiveId" clId="{1BA18CA6-C116-4EDE-8904-CF891E1CF8B5}" dt="2024-06-17T09:13:56.614" v="785" actId="478"/>
          <ac:picMkLst>
            <pc:docMk/>
            <pc:sldMk cId="2087859725" sldId="256"/>
            <ac:picMk id="5" creationId="{4EC5AD97-B65D-6279-8BD7-5C2F8FA67B95}"/>
          </ac:picMkLst>
        </pc:picChg>
        <pc:picChg chg="add del mod">
          <ac:chgData name="Rotem Haim" userId="a499e8ce0b7f1dc2" providerId="LiveId" clId="{1BA18CA6-C116-4EDE-8904-CF891E1CF8B5}" dt="2024-06-17T09:12:58.513" v="730" actId="22"/>
          <ac:picMkLst>
            <pc:docMk/>
            <pc:sldMk cId="2087859725" sldId="256"/>
            <ac:picMk id="7" creationId="{5EDC1C8C-B4C9-AD43-DB43-A7E0CB85887A}"/>
          </ac:picMkLst>
        </pc:picChg>
        <pc:picChg chg="add mod">
          <ac:chgData name="Rotem Haim" userId="a499e8ce0b7f1dc2" providerId="LiveId" clId="{1BA18CA6-C116-4EDE-8904-CF891E1CF8B5}" dt="2024-06-17T09:13:59.471" v="786" actId="1076"/>
          <ac:picMkLst>
            <pc:docMk/>
            <pc:sldMk cId="2087859725" sldId="256"/>
            <ac:picMk id="9" creationId="{8CC6357E-E33D-AE67-9494-00D8CA990158}"/>
          </ac:picMkLst>
        </pc:picChg>
      </pc:sldChg>
      <pc:sldChg chg="addSp modSp mod">
        <pc:chgData name="Rotem Haim" userId="a499e8ce0b7f1dc2" providerId="LiveId" clId="{1BA18CA6-C116-4EDE-8904-CF891E1CF8B5}" dt="2024-06-19T07:08:05.273" v="8497" actId="20577"/>
        <pc:sldMkLst>
          <pc:docMk/>
          <pc:sldMk cId="1934097236" sldId="257"/>
        </pc:sldMkLst>
        <pc:spChg chg="mod">
          <ac:chgData name="Rotem Haim" userId="a499e8ce0b7f1dc2" providerId="LiveId" clId="{1BA18CA6-C116-4EDE-8904-CF891E1CF8B5}" dt="2024-06-17T09:21:52.353" v="1774" actId="2711"/>
          <ac:spMkLst>
            <pc:docMk/>
            <pc:sldMk cId="1934097236" sldId="257"/>
            <ac:spMk id="2" creationId="{E279DC8B-7942-E82D-AEF4-5F4C3EEB1C25}"/>
          </ac:spMkLst>
        </pc:spChg>
        <pc:spChg chg="mod">
          <ac:chgData name="Rotem Haim" userId="a499e8ce0b7f1dc2" providerId="LiveId" clId="{1BA18CA6-C116-4EDE-8904-CF891E1CF8B5}" dt="2024-06-17T09:05:32.750" v="562" actId="20577"/>
          <ac:spMkLst>
            <pc:docMk/>
            <pc:sldMk cId="1934097236" sldId="257"/>
            <ac:spMk id="3" creationId="{321DA909-0E9E-207A-0123-5E7ADD6AEEB8}"/>
          </ac:spMkLst>
        </pc:spChg>
        <pc:spChg chg="add">
          <ac:chgData name="Rotem Haim" userId="a499e8ce0b7f1dc2" providerId="LiveId" clId="{1BA18CA6-C116-4EDE-8904-CF891E1CF8B5}" dt="2024-06-17T09:02:33.351" v="267"/>
          <ac:spMkLst>
            <pc:docMk/>
            <pc:sldMk cId="1934097236" sldId="257"/>
            <ac:spMk id="4" creationId="{C5B4059E-DBB6-853E-D9FC-90D6B3527B11}"/>
          </ac:spMkLst>
        </pc:spChg>
        <pc:spChg chg="add mod">
          <ac:chgData name="Rotem Haim" userId="a499e8ce0b7f1dc2" providerId="LiveId" clId="{1BA18CA6-C116-4EDE-8904-CF891E1CF8B5}" dt="2024-06-19T07:08:05.273" v="8497" actId="20577"/>
          <ac:spMkLst>
            <pc:docMk/>
            <pc:sldMk cId="1934097236" sldId="257"/>
            <ac:spMk id="5" creationId="{84990B79-9488-A494-B392-5886A7646280}"/>
          </ac:spMkLst>
        </pc:spChg>
        <pc:spChg chg="add mod">
          <ac:chgData name="Rotem Haim" userId="a499e8ce0b7f1dc2" providerId="LiveId" clId="{1BA18CA6-C116-4EDE-8904-CF891E1CF8B5}" dt="2024-06-17T09:05:14.886" v="527" actId="20577"/>
          <ac:spMkLst>
            <pc:docMk/>
            <pc:sldMk cId="1934097236" sldId="257"/>
            <ac:spMk id="6" creationId="{406C5F5C-1A18-2899-6234-48D610E3E766}"/>
          </ac:spMkLst>
        </pc:spChg>
        <pc:spChg chg="add mod">
          <ac:chgData name="Rotem Haim" userId="a499e8ce0b7f1dc2" providerId="LiveId" clId="{1BA18CA6-C116-4EDE-8904-CF891E1CF8B5}" dt="2024-06-17T09:03:58.017" v="375"/>
          <ac:spMkLst>
            <pc:docMk/>
            <pc:sldMk cId="1934097236" sldId="257"/>
            <ac:spMk id="7" creationId="{8CF54F76-D321-CC5B-6097-23A46D626B85}"/>
          </ac:spMkLst>
        </pc:spChg>
      </pc:sldChg>
      <pc:sldChg chg="addSp delSp modSp add mod setBg addAnim delAnim">
        <pc:chgData name="Rotem Haim" userId="a499e8ce0b7f1dc2" providerId="LiveId" clId="{1BA18CA6-C116-4EDE-8904-CF891E1CF8B5}" dt="2024-06-17T13:26:11.473" v="7472" actId="22"/>
        <pc:sldMkLst>
          <pc:docMk/>
          <pc:sldMk cId="2067580829" sldId="258"/>
        </pc:sldMkLst>
        <pc:spChg chg="mod">
          <ac:chgData name="Rotem Haim" userId="a499e8ce0b7f1dc2" providerId="LiveId" clId="{1BA18CA6-C116-4EDE-8904-CF891E1CF8B5}" dt="2024-06-17T13:16:02.023" v="7459" actId="2711"/>
          <ac:spMkLst>
            <pc:docMk/>
            <pc:sldMk cId="2067580829" sldId="258"/>
            <ac:spMk id="2" creationId="{E279DC8B-7942-E82D-AEF4-5F4C3EEB1C25}"/>
          </ac:spMkLst>
        </pc:spChg>
        <pc:spChg chg="del">
          <ac:chgData name="Rotem Haim" userId="a499e8ce0b7f1dc2" providerId="LiveId" clId="{1BA18CA6-C116-4EDE-8904-CF891E1CF8B5}" dt="2024-06-17T09:07:51.615" v="618" actId="478"/>
          <ac:spMkLst>
            <pc:docMk/>
            <pc:sldMk cId="2067580829" sldId="258"/>
            <ac:spMk id="3" creationId="{321DA909-0E9E-207A-0123-5E7ADD6AEEB8}"/>
          </ac:spMkLst>
        </pc:spChg>
        <pc:spChg chg="del mod">
          <ac:chgData name="Rotem Haim" userId="a499e8ce0b7f1dc2" providerId="LiveId" clId="{1BA18CA6-C116-4EDE-8904-CF891E1CF8B5}" dt="2024-06-17T09:07:50.044" v="617" actId="478"/>
          <ac:spMkLst>
            <pc:docMk/>
            <pc:sldMk cId="2067580829" sldId="258"/>
            <ac:spMk id="5" creationId="{84990B79-9488-A494-B392-5886A7646280}"/>
          </ac:spMkLst>
        </pc:spChg>
        <pc:spChg chg="del">
          <ac:chgData name="Rotem Haim" userId="a499e8ce0b7f1dc2" providerId="LiveId" clId="{1BA18CA6-C116-4EDE-8904-CF891E1CF8B5}" dt="2024-06-17T09:07:48.643" v="615" actId="478"/>
          <ac:spMkLst>
            <pc:docMk/>
            <pc:sldMk cId="2067580829" sldId="258"/>
            <ac:spMk id="6" creationId="{406C5F5C-1A18-2899-6234-48D610E3E766}"/>
          </ac:spMkLst>
        </pc:spChg>
        <pc:spChg chg="add del mod">
          <ac:chgData name="Rotem Haim" userId="a499e8ce0b7f1dc2" providerId="LiveId" clId="{1BA18CA6-C116-4EDE-8904-CF891E1CF8B5}" dt="2024-06-17T09:07:53.854" v="619" actId="478"/>
          <ac:spMkLst>
            <pc:docMk/>
            <pc:sldMk cId="2067580829" sldId="258"/>
            <ac:spMk id="7" creationId="{24DC4449-895C-65A9-C98B-06109A45523A}"/>
          </ac:spMkLst>
        </pc:spChg>
        <pc:spChg chg="add del mod">
          <ac:chgData name="Rotem Haim" userId="a499e8ce0b7f1dc2" providerId="LiveId" clId="{1BA18CA6-C116-4EDE-8904-CF891E1CF8B5}" dt="2024-06-17T13:14:33.399" v="7397" actId="1076"/>
          <ac:spMkLst>
            <pc:docMk/>
            <pc:sldMk cId="2067580829" sldId="258"/>
            <ac:spMk id="23" creationId="{84AEB8C2-8522-9F7A-FB6B-B2AE7E97EB61}"/>
          </ac:spMkLst>
        </pc:spChg>
        <pc:spChg chg="add del">
          <ac:chgData name="Rotem Haim" userId="a499e8ce0b7f1dc2" providerId="LiveId" clId="{1BA18CA6-C116-4EDE-8904-CF891E1CF8B5}" dt="2024-06-17T09:58:56.318" v="4419" actId="26606"/>
          <ac:spMkLst>
            <pc:docMk/>
            <pc:sldMk cId="2067580829" sldId="258"/>
            <ac:spMk id="24" creationId="{66D61E08-70C3-48D8-BEA0-787111DC30DA}"/>
          </ac:spMkLst>
        </pc:spChg>
        <pc:spChg chg="add del">
          <ac:chgData name="Rotem Haim" userId="a499e8ce0b7f1dc2" providerId="LiveId" clId="{1BA18CA6-C116-4EDE-8904-CF891E1CF8B5}" dt="2024-06-17T09:58:56.318" v="4419" actId="26606"/>
          <ac:spMkLst>
            <pc:docMk/>
            <pc:sldMk cId="2067580829" sldId="258"/>
            <ac:spMk id="26" creationId="{FC55298F-0AE5-478E-AD2B-03C2614C5833}"/>
          </ac:spMkLst>
        </pc:spChg>
        <pc:spChg chg="add del">
          <ac:chgData name="Rotem Haim" userId="a499e8ce0b7f1dc2" providerId="LiveId" clId="{1BA18CA6-C116-4EDE-8904-CF891E1CF8B5}" dt="2024-06-17T09:58:56.318" v="4419" actId="26606"/>
          <ac:spMkLst>
            <pc:docMk/>
            <pc:sldMk cId="2067580829" sldId="258"/>
            <ac:spMk id="28" creationId="{C180E4EA-0B63-4779-A895-7E90E71088F3}"/>
          </ac:spMkLst>
        </pc:spChg>
        <pc:spChg chg="add mod">
          <ac:chgData name="Rotem Haim" userId="a499e8ce0b7f1dc2" providerId="LiveId" clId="{1BA18CA6-C116-4EDE-8904-CF891E1CF8B5}" dt="2024-06-17T13:25:24.410" v="7470" actId="1076"/>
          <ac:spMkLst>
            <pc:docMk/>
            <pc:sldMk cId="2067580829" sldId="258"/>
            <ac:spMk id="29" creationId="{EE76E80F-1D90-56FC-7D56-01832A3AF0A4}"/>
          </ac:spMkLst>
        </pc:spChg>
        <pc:spChg chg="add del">
          <ac:chgData name="Rotem Haim" userId="a499e8ce0b7f1dc2" providerId="LiveId" clId="{1BA18CA6-C116-4EDE-8904-CF891E1CF8B5}" dt="2024-06-17T09:58:56.318" v="4419" actId="26606"/>
          <ac:spMkLst>
            <pc:docMk/>
            <pc:sldMk cId="2067580829" sldId="258"/>
            <ac:spMk id="30" creationId="{CEE01D9D-3DE8-4EED-B0D3-8F3C79CC7673}"/>
          </ac:spMkLst>
        </pc:spChg>
        <pc:spChg chg="add del">
          <ac:chgData name="Rotem Haim" userId="a499e8ce0b7f1dc2" providerId="LiveId" clId="{1BA18CA6-C116-4EDE-8904-CF891E1CF8B5}" dt="2024-06-17T09:58:56.318" v="4419" actId="26606"/>
          <ac:spMkLst>
            <pc:docMk/>
            <pc:sldMk cId="2067580829" sldId="258"/>
            <ac:spMk id="32" creationId="{89AF5CE9-607F-43F4-8983-DCD6DA4051FD}"/>
          </ac:spMkLst>
        </pc:spChg>
        <pc:spChg chg="add del">
          <ac:chgData name="Rotem Haim" userId="a499e8ce0b7f1dc2" providerId="LiveId" clId="{1BA18CA6-C116-4EDE-8904-CF891E1CF8B5}" dt="2024-06-17T09:58:56.318" v="4419" actId="26606"/>
          <ac:spMkLst>
            <pc:docMk/>
            <pc:sldMk cId="2067580829" sldId="258"/>
            <ac:spMk id="34" creationId="{6EEA2DBD-9E1E-4521-8C01-F32AD18A89E3}"/>
          </ac:spMkLst>
        </pc:spChg>
        <pc:spChg chg="add del">
          <ac:chgData name="Rotem Haim" userId="a499e8ce0b7f1dc2" providerId="LiveId" clId="{1BA18CA6-C116-4EDE-8904-CF891E1CF8B5}" dt="2024-06-17T09:58:56.318" v="4419" actId="26606"/>
          <ac:spMkLst>
            <pc:docMk/>
            <pc:sldMk cId="2067580829" sldId="258"/>
            <ac:spMk id="36" creationId="{15BBD2C1-BA9B-46A9-A27A-33498B169272}"/>
          </ac:spMkLst>
        </pc:spChg>
        <pc:spChg chg="add del">
          <ac:chgData name="Rotem Haim" userId="a499e8ce0b7f1dc2" providerId="LiveId" clId="{1BA18CA6-C116-4EDE-8904-CF891E1CF8B5}" dt="2024-06-17T09:59:02.502" v="4422" actId="26606"/>
          <ac:spMkLst>
            <pc:docMk/>
            <pc:sldMk cId="2067580829" sldId="258"/>
            <ac:spMk id="50" creationId="{66D61E08-70C3-48D8-BEA0-787111DC30DA}"/>
          </ac:spMkLst>
        </pc:spChg>
        <pc:spChg chg="add del">
          <ac:chgData name="Rotem Haim" userId="a499e8ce0b7f1dc2" providerId="LiveId" clId="{1BA18CA6-C116-4EDE-8904-CF891E1CF8B5}" dt="2024-06-17T09:59:02.502" v="4422" actId="26606"/>
          <ac:spMkLst>
            <pc:docMk/>
            <pc:sldMk cId="2067580829" sldId="258"/>
            <ac:spMk id="51" creationId="{FC55298F-0AE5-478E-AD2B-03C2614C5833}"/>
          </ac:spMkLst>
        </pc:spChg>
        <pc:spChg chg="add del">
          <ac:chgData name="Rotem Haim" userId="a499e8ce0b7f1dc2" providerId="LiveId" clId="{1BA18CA6-C116-4EDE-8904-CF891E1CF8B5}" dt="2024-06-17T09:59:02.502" v="4422" actId="26606"/>
          <ac:spMkLst>
            <pc:docMk/>
            <pc:sldMk cId="2067580829" sldId="258"/>
            <ac:spMk id="52" creationId="{C180E4EA-0B63-4779-A895-7E90E71088F3}"/>
          </ac:spMkLst>
        </pc:spChg>
        <pc:spChg chg="add del">
          <ac:chgData name="Rotem Haim" userId="a499e8ce0b7f1dc2" providerId="LiveId" clId="{1BA18CA6-C116-4EDE-8904-CF891E1CF8B5}" dt="2024-06-17T09:59:02.502" v="4422" actId="26606"/>
          <ac:spMkLst>
            <pc:docMk/>
            <pc:sldMk cId="2067580829" sldId="258"/>
            <ac:spMk id="53" creationId="{CEE01D9D-3DE8-4EED-B0D3-8F3C79CC7673}"/>
          </ac:spMkLst>
        </pc:spChg>
        <pc:spChg chg="add del">
          <ac:chgData name="Rotem Haim" userId="a499e8ce0b7f1dc2" providerId="LiveId" clId="{1BA18CA6-C116-4EDE-8904-CF891E1CF8B5}" dt="2024-06-17T09:59:02.502" v="4422" actId="26606"/>
          <ac:spMkLst>
            <pc:docMk/>
            <pc:sldMk cId="2067580829" sldId="258"/>
            <ac:spMk id="54" creationId="{89AF5CE9-607F-43F4-8983-DCD6DA4051FD}"/>
          </ac:spMkLst>
        </pc:spChg>
        <pc:spChg chg="add del">
          <ac:chgData name="Rotem Haim" userId="a499e8ce0b7f1dc2" providerId="LiveId" clId="{1BA18CA6-C116-4EDE-8904-CF891E1CF8B5}" dt="2024-06-17T09:59:02.502" v="4422" actId="26606"/>
          <ac:spMkLst>
            <pc:docMk/>
            <pc:sldMk cId="2067580829" sldId="258"/>
            <ac:spMk id="55" creationId="{6EEA2DBD-9E1E-4521-8C01-F32AD18A89E3}"/>
          </ac:spMkLst>
        </pc:spChg>
        <pc:spChg chg="add del">
          <ac:chgData name="Rotem Haim" userId="a499e8ce0b7f1dc2" providerId="LiveId" clId="{1BA18CA6-C116-4EDE-8904-CF891E1CF8B5}" dt="2024-06-17T09:59:02.502" v="4422" actId="26606"/>
          <ac:spMkLst>
            <pc:docMk/>
            <pc:sldMk cId="2067580829" sldId="258"/>
            <ac:spMk id="56" creationId="{15BBD2C1-BA9B-46A9-A27A-33498B169272}"/>
          </ac:spMkLst>
        </pc:spChg>
        <pc:grpChg chg="add del">
          <ac:chgData name="Rotem Haim" userId="a499e8ce0b7f1dc2" providerId="LiveId" clId="{1BA18CA6-C116-4EDE-8904-CF891E1CF8B5}" dt="2024-06-17T09:58:56.318" v="4419" actId="26606"/>
          <ac:grpSpMkLst>
            <pc:docMk/>
            <pc:sldMk cId="2067580829" sldId="258"/>
            <ac:grpSpMk id="8" creationId="{88C9B83F-64CD-41C1-925F-A08801FFD0BD}"/>
          </ac:grpSpMkLst>
        </pc:grpChg>
        <pc:grpChg chg="add del">
          <ac:chgData name="Rotem Haim" userId="a499e8ce0b7f1dc2" providerId="LiveId" clId="{1BA18CA6-C116-4EDE-8904-CF891E1CF8B5}" dt="2024-06-17T09:59:02.502" v="4422" actId="26606"/>
          <ac:grpSpMkLst>
            <pc:docMk/>
            <pc:sldMk cId="2067580829" sldId="258"/>
            <ac:grpSpMk id="38" creationId="{88C9B83F-64CD-41C1-925F-A08801FFD0BD}"/>
          </ac:grpSpMkLst>
        </pc:grpChg>
        <pc:grpChg chg="add del">
          <ac:chgData name="Rotem Haim" userId="a499e8ce0b7f1dc2" providerId="LiveId" clId="{1BA18CA6-C116-4EDE-8904-CF891E1CF8B5}" dt="2024-06-17T09:59:08.221" v="4425" actId="26606"/>
          <ac:grpSpMkLst>
            <pc:docMk/>
            <pc:sldMk cId="2067580829" sldId="258"/>
            <ac:grpSpMk id="58" creationId="{88C9B83F-64CD-41C1-925F-A08801FFD0BD}"/>
          </ac:grpSpMkLst>
        </pc:grpChg>
        <pc:picChg chg="add del">
          <ac:chgData name="Rotem Haim" userId="a499e8ce0b7f1dc2" providerId="LiveId" clId="{1BA18CA6-C116-4EDE-8904-CF891E1CF8B5}" dt="2024-06-17T09:58:56.318" v="4419" actId="26606"/>
          <ac:picMkLst>
            <pc:docMk/>
            <pc:sldMk cId="2067580829" sldId="258"/>
            <ac:picMk id="4" creationId="{FB9921C0-76A1-92AF-B417-D92FAA43B638}"/>
          </ac:picMkLst>
        </pc:picChg>
        <pc:picChg chg="add del mod">
          <ac:chgData name="Rotem Haim" userId="a499e8ce0b7f1dc2" providerId="LiveId" clId="{1BA18CA6-C116-4EDE-8904-CF891E1CF8B5}" dt="2024-06-17T13:22:32.012" v="7460" actId="478"/>
          <ac:picMkLst>
            <pc:docMk/>
            <pc:sldMk cId="2067580829" sldId="258"/>
            <ac:picMk id="21" creationId="{68A91048-8BB7-8D5A-4312-6218ECBF4AE1}"/>
          </ac:picMkLst>
        </pc:picChg>
        <pc:picChg chg="add del">
          <ac:chgData name="Rotem Haim" userId="a499e8ce0b7f1dc2" providerId="LiveId" clId="{1BA18CA6-C116-4EDE-8904-CF891E1CF8B5}" dt="2024-06-17T13:11:37.245" v="7360" actId="22"/>
          <ac:picMkLst>
            <pc:docMk/>
            <pc:sldMk cId="2067580829" sldId="258"/>
            <ac:picMk id="27" creationId="{9484DB9A-C281-A87D-051E-5E44012D3C7F}"/>
          </ac:picMkLst>
        </pc:picChg>
        <pc:picChg chg="add del">
          <ac:chgData name="Rotem Haim" userId="a499e8ce0b7f1dc2" providerId="LiveId" clId="{1BA18CA6-C116-4EDE-8904-CF891E1CF8B5}" dt="2024-06-17T13:23:24.395" v="7462" actId="478"/>
          <ac:picMkLst>
            <pc:docMk/>
            <pc:sldMk cId="2067580829" sldId="258"/>
            <ac:picMk id="33" creationId="{7163C8D9-325E-859E-8245-AAECAFB99FFA}"/>
          </ac:picMkLst>
        </pc:picChg>
        <pc:picChg chg="add del">
          <ac:chgData name="Rotem Haim" userId="a499e8ce0b7f1dc2" providerId="LiveId" clId="{1BA18CA6-C116-4EDE-8904-CF891E1CF8B5}" dt="2024-06-17T13:24:48.238" v="7464" actId="478"/>
          <ac:picMkLst>
            <pc:docMk/>
            <pc:sldMk cId="2067580829" sldId="258"/>
            <ac:picMk id="37" creationId="{AC3E2291-AC90-B007-728E-046681FF095F}"/>
          </ac:picMkLst>
        </pc:picChg>
        <pc:picChg chg="add del">
          <ac:chgData name="Rotem Haim" userId="a499e8ce0b7f1dc2" providerId="LiveId" clId="{1BA18CA6-C116-4EDE-8904-CF891E1CF8B5}" dt="2024-06-17T09:59:02.502" v="4422" actId="26606"/>
          <ac:picMkLst>
            <pc:docMk/>
            <pc:sldMk cId="2067580829" sldId="258"/>
            <ac:picMk id="47" creationId="{9B42A380-96DE-F549-50C8-4C4423B30E00}"/>
          </ac:picMkLst>
        </pc:picChg>
        <pc:picChg chg="add del">
          <ac:chgData name="Rotem Haim" userId="a499e8ce0b7f1dc2" providerId="LiveId" clId="{1BA18CA6-C116-4EDE-8904-CF891E1CF8B5}" dt="2024-06-17T09:59:08.221" v="4425" actId="26606"/>
          <ac:picMkLst>
            <pc:docMk/>
            <pc:sldMk cId="2067580829" sldId="258"/>
            <ac:picMk id="59" creationId="{215AE658-9420-46EE-4925-B9953E4F2E7D}"/>
          </ac:picMkLst>
        </pc:picChg>
        <pc:picChg chg="add del mod">
          <ac:chgData name="Rotem Haim" userId="a499e8ce0b7f1dc2" providerId="LiveId" clId="{1BA18CA6-C116-4EDE-8904-CF891E1CF8B5}" dt="2024-06-17T13:26:10.973" v="7471" actId="478"/>
          <ac:picMkLst>
            <pc:docMk/>
            <pc:sldMk cId="2067580829" sldId="258"/>
            <ac:picMk id="60" creationId="{80B45A81-3580-5CA5-87D1-141B9B7252B9}"/>
          </ac:picMkLst>
        </pc:picChg>
        <pc:picChg chg="add">
          <ac:chgData name="Rotem Haim" userId="a499e8ce0b7f1dc2" providerId="LiveId" clId="{1BA18CA6-C116-4EDE-8904-CF891E1CF8B5}" dt="2024-06-17T13:26:11.473" v="7472" actId="22"/>
          <ac:picMkLst>
            <pc:docMk/>
            <pc:sldMk cId="2067580829" sldId="258"/>
            <ac:picMk id="62" creationId="{D888E809-82CC-90F6-D609-5396DC5792D3}"/>
          </ac:picMkLst>
        </pc:picChg>
        <pc:cxnChg chg="add del">
          <ac:chgData name="Rotem Haim" userId="a499e8ce0b7f1dc2" providerId="LiveId" clId="{1BA18CA6-C116-4EDE-8904-CF891E1CF8B5}" dt="2024-06-17T09:58:56.318" v="4419" actId="26606"/>
          <ac:cxnSpMkLst>
            <pc:docMk/>
            <pc:sldMk cId="2067580829" sldId="258"/>
            <ac:cxnSpMk id="20" creationId="{A57C1A16-B8AB-4D99-A195-A38F556A6486}"/>
          </ac:cxnSpMkLst>
        </pc:cxnChg>
        <pc:cxnChg chg="add del">
          <ac:chgData name="Rotem Haim" userId="a499e8ce0b7f1dc2" providerId="LiveId" clId="{1BA18CA6-C116-4EDE-8904-CF891E1CF8B5}" dt="2024-06-17T09:58:56.318" v="4419" actId="26606"/>
          <ac:cxnSpMkLst>
            <pc:docMk/>
            <pc:sldMk cId="2067580829" sldId="258"/>
            <ac:cxnSpMk id="22" creationId="{F8A9B20B-D1DD-4573-B5EC-558029519236}"/>
          </ac:cxnSpMkLst>
        </pc:cxnChg>
        <pc:cxnChg chg="add del">
          <ac:chgData name="Rotem Haim" userId="a499e8ce0b7f1dc2" providerId="LiveId" clId="{1BA18CA6-C116-4EDE-8904-CF891E1CF8B5}" dt="2024-06-17T09:59:02.502" v="4422" actId="26606"/>
          <ac:cxnSpMkLst>
            <pc:docMk/>
            <pc:sldMk cId="2067580829" sldId="258"/>
            <ac:cxnSpMk id="48" creationId="{A57C1A16-B8AB-4D99-A195-A38F556A6486}"/>
          </ac:cxnSpMkLst>
        </pc:cxnChg>
        <pc:cxnChg chg="add del">
          <ac:chgData name="Rotem Haim" userId="a499e8ce0b7f1dc2" providerId="LiveId" clId="{1BA18CA6-C116-4EDE-8904-CF891E1CF8B5}" dt="2024-06-17T09:59:02.502" v="4422" actId="26606"/>
          <ac:cxnSpMkLst>
            <pc:docMk/>
            <pc:sldMk cId="2067580829" sldId="258"/>
            <ac:cxnSpMk id="49" creationId="{F8A9B20B-D1DD-4573-B5EC-558029519236}"/>
          </ac:cxnSpMkLst>
        </pc:cxnChg>
      </pc:sldChg>
      <pc:sldChg chg="addSp delSp modSp new mod setBg">
        <pc:chgData name="Rotem Haim" userId="a499e8ce0b7f1dc2" providerId="LiveId" clId="{1BA18CA6-C116-4EDE-8904-CF891E1CF8B5}" dt="2024-06-19T07:09:09.606" v="8508" actId="20577"/>
        <pc:sldMkLst>
          <pc:docMk/>
          <pc:sldMk cId="938534239" sldId="259"/>
        </pc:sldMkLst>
        <pc:spChg chg="mod ord">
          <ac:chgData name="Rotem Haim" userId="a499e8ce0b7f1dc2" providerId="LiveId" clId="{1BA18CA6-C116-4EDE-8904-CF891E1CF8B5}" dt="2024-06-17T09:22:10.655" v="1777" actId="2711"/>
          <ac:spMkLst>
            <pc:docMk/>
            <pc:sldMk cId="938534239" sldId="259"/>
            <ac:spMk id="2" creationId="{536B1969-C25C-38FC-658A-2299C766B90D}"/>
          </ac:spMkLst>
        </pc:spChg>
        <pc:spChg chg="add del mod ord">
          <ac:chgData name="Rotem Haim" userId="a499e8ce0b7f1dc2" providerId="LiveId" clId="{1BA18CA6-C116-4EDE-8904-CF891E1CF8B5}" dt="2024-06-19T07:09:09.606" v="8508" actId="20577"/>
          <ac:spMkLst>
            <pc:docMk/>
            <pc:sldMk cId="938534239" sldId="259"/>
            <ac:spMk id="3" creationId="{D62C1729-0C47-2F06-86FD-C6C7BE903031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9" creationId="{A65AC7D1-EAA9-48F5-B509-60A7F50BF703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11" creationId="{D6320AF9-619A-4175-865B-5663E1AEF4C5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17" creationId="{7E018740-5C2B-4A41-AC1A-7E68D1EC1954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19" creationId="{166F75A4-C475-4941-8EE2-B80A06A2C1BB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21" creationId="{A032553A-72E8-4B0D-8405-FF9771C9AF05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23" creationId="{765800AC-C3B9-498E-87BC-29FAE4C76B21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25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09:11:51.297" v="722" actId="26606"/>
          <ac:spMkLst>
            <pc:docMk/>
            <pc:sldMk cId="938534239" sldId="259"/>
            <ac:spMk id="26" creationId="{66D61E08-70C3-48D8-BEA0-787111DC30DA}"/>
          </ac:spMkLst>
        </pc:spChg>
        <pc:spChg chg="add">
          <ac:chgData name="Rotem Haim" userId="a499e8ce0b7f1dc2" providerId="LiveId" clId="{1BA18CA6-C116-4EDE-8904-CF891E1CF8B5}" dt="2024-06-17T09:13:28.422" v="737" actId="26606"/>
          <ac:spMkLst>
            <pc:docMk/>
            <pc:sldMk cId="938534239" sldId="259"/>
            <ac:spMk id="27" creationId="{A5EC319D-0FEA-4B95-A3EA-01E35672C95B}"/>
          </ac:spMkLst>
        </pc:spChg>
        <pc:spChg chg="add del">
          <ac:chgData name="Rotem Haim" userId="a499e8ce0b7f1dc2" providerId="LiveId" clId="{1BA18CA6-C116-4EDE-8904-CF891E1CF8B5}" dt="2024-06-17T09:11:51.297" v="722" actId="26606"/>
          <ac:spMkLst>
            <pc:docMk/>
            <pc:sldMk cId="938534239" sldId="259"/>
            <ac:spMk id="28" creationId="{FC55298F-0AE5-478E-AD2B-03C2614C5833}"/>
          </ac:spMkLst>
        </pc:spChg>
        <pc:spChg chg="add del">
          <ac:chgData name="Rotem Haim" userId="a499e8ce0b7f1dc2" providerId="LiveId" clId="{1BA18CA6-C116-4EDE-8904-CF891E1CF8B5}" dt="2024-06-17T09:11:51.297" v="722" actId="26606"/>
          <ac:spMkLst>
            <pc:docMk/>
            <pc:sldMk cId="938534239" sldId="259"/>
            <ac:spMk id="30" creationId="{C180E4EA-0B63-4779-A895-7E90E71088F3}"/>
          </ac:spMkLst>
        </pc:spChg>
        <pc:spChg chg="add del">
          <ac:chgData name="Rotem Haim" userId="a499e8ce0b7f1dc2" providerId="LiveId" clId="{1BA18CA6-C116-4EDE-8904-CF891E1CF8B5}" dt="2024-06-17T09:11:51.297" v="722" actId="26606"/>
          <ac:spMkLst>
            <pc:docMk/>
            <pc:sldMk cId="938534239" sldId="259"/>
            <ac:spMk id="32" creationId="{CEE01D9D-3DE8-4EED-B0D3-8F3C79CC7673}"/>
          </ac:spMkLst>
        </pc:spChg>
        <pc:spChg chg="add del">
          <ac:chgData name="Rotem Haim" userId="a499e8ce0b7f1dc2" providerId="LiveId" clId="{1BA18CA6-C116-4EDE-8904-CF891E1CF8B5}" dt="2024-06-17T09:11:51.297" v="722" actId="26606"/>
          <ac:spMkLst>
            <pc:docMk/>
            <pc:sldMk cId="938534239" sldId="259"/>
            <ac:spMk id="34" creationId="{89AF5CE9-607F-43F4-8983-DCD6DA4051FD}"/>
          </ac:spMkLst>
        </pc:spChg>
        <pc:spChg chg="add del">
          <ac:chgData name="Rotem Haim" userId="a499e8ce0b7f1dc2" providerId="LiveId" clId="{1BA18CA6-C116-4EDE-8904-CF891E1CF8B5}" dt="2024-06-17T09:11:51.297" v="722" actId="26606"/>
          <ac:spMkLst>
            <pc:docMk/>
            <pc:sldMk cId="938534239" sldId="259"/>
            <ac:spMk id="36" creationId="{6EEA2DBD-9E1E-4521-8C01-F32AD18A89E3}"/>
          </ac:spMkLst>
        </pc:spChg>
        <pc:spChg chg="add del">
          <ac:chgData name="Rotem Haim" userId="a499e8ce0b7f1dc2" providerId="LiveId" clId="{1BA18CA6-C116-4EDE-8904-CF891E1CF8B5}" dt="2024-06-17T09:11:51.297" v="722" actId="26606"/>
          <ac:spMkLst>
            <pc:docMk/>
            <pc:sldMk cId="938534239" sldId="259"/>
            <ac:spMk id="38" creationId="{15BBD2C1-BA9B-46A9-A27A-33498B169272}"/>
          </ac:spMkLst>
        </pc:spChg>
        <pc:grpChg chg="add del">
          <ac:chgData name="Rotem Haim" userId="a499e8ce0b7f1dc2" providerId="LiveId" clId="{1BA18CA6-C116-4EDE-8904-CF891E1CF8B5}" dt="2024-06-17T09:11:51.297" v="722" actId="26606"/>
          <ac:grpSpMkLst>
            <pc:docMk/>
            <pc:sldMk cId="938534239" sldId="259"/>
            <ac:grpSpMk id="10" creationId="{88C9B83F-64CD-41C1-925F-A08801FFD0BD}"/>
          </ac:grpSpMkLst>
        </pc:grpChg>
        <pc:picChg chg="add mod">
          <ac:chgData name="Rotem Haim" userId="a499e8ce0b7f1dc2" providerId="LiveId" clId="{1BA18CA6-C116-4EDE-8904-CF891E1CF8B5}" dt="2024-06-17T09:13:35.161" v="739" actId="27614"/>
          <ac:picMkLst>
            <pc:docMk/>
            <pc:sldMk cId="938534239" sldId="259"/>
            <ac:picMk id="4" creationId="{E3D96B33-D583-E753-1861-1DCD795E8B3D}"/>
          </ac:picMkLst>
        </pc:picChg>
        <pc:picChg chg="add mod">
          <ac:chgData name="Rotem Haim" userId="a499e8ce0b7f1dc2" providerId="LiveId" clId="{1BA18CA6-C116-4EDE-8904-CF891E1CF8B5}" dt="2024-06-17T09:11:52.039" v="723" actId="1076"/>
          <ac:picMkLst>
            <pc:docMk/>
            <pc:sldMk cId="938534239" sldId="259"/>
            <ac:picMk id="5" creationId="{4EC5AD97-B65D-6279-8BD7-5C2F8FA67B95}"/>
          </ac:picMkLst>
        </pc:picChg>
        <pc:cxnChg chg="add">
          <ac:chgData name="Rotem Haim" userId="a499e8ce0b7f1dc2" providerId="LiveId" clId="{1BA18CA6-C116-4EDE-8904-CF891E1CF8B5}" dt="2024-06-17T09:13:28.422" v="737" actId="26606"/>
          <ac:cxnSpMkLst>
            <pc:docMk/>
            <pc:sldMk cId="938534239" sldId="259"/>
            <ac:cxnSpMk id="13" creationId="{063B6EC6-D752-4EE7-908B-F8F19E8C7FEA}"/>
          </ac:cxnSpMkLst>
        </pc:cxnChg>
        <pc:cxnChg chg="add">
          <ac:chgData name="Rotem Haim" userId="a499e8ce0b7f1dc2" providerId="LiveId" clId="{1BA18CA6-C116-4EDE-8904-CF891E1CF8B5}" dt="2024-06-17T09:13:28.422" v="737" actId="26606"/>
          <ac:cxnSpMkLst>
            <pc:docMk/>
            <pc:sldMk cId="938534239" sldId="259"/>
            <ac:cxnSpMk id="15" creationId="{EFECD4E8-AD3E-4228-82A2-9461958EA94D}"/>
          </ac:cxnSpMkLst>
        </pc:cxnChg>
        <pc:cxnChg chg="add del">
          <ac:chgData name="Rotem Haim" userId="a499e8ce0b7f1dc2" providerId="LiveId" clId="{1BA18CA6-C116-4EDE-8904-CF891E1CF8B5}" dt="2024-06-17T09:11:51.297" v="722" actId="26606"/>
          <ac:cxnSpMkLst>
            <pc:docMk/>
            <pc:sldMk cId="938534239" sldId="259"/>
            <ac:cxnSpMk id="22" creationId="{A57C1A16-B8AB-4D99-A195-A38F556A6486}"/>
          </ac:cxnSpMkLst>
        </pc:cxnChg>
        <pc:cxnChg chg="add del">
          <ac:chgData name="Rotem Haim" userId="a499e8ce0b7f1dc2" providerId="LiveId" clId="{1BA18CA6-C116-4EDE-8904-CF891E1CF8B5}" dt="2024-06-17T09:11:51.297" v="722" actId="26606"/>
          <ac:cxnSpMkLst>
            <pc:docMk/>
            <pc:sldMk cId="938534239" sldId="259"/>
            <ac:cxnSpMk id="24" creationId="{F8A9B20B-D1DD-4573-B5EC-558029519236}"/>
          </ac:cxnSpMkLst>
        </pc:cxnChg>
      </pc:sldChg>
      <pc:sldChg chg="new del">
        <pc:chgData name="Rotem Haim" userId="a499e8ce0b7f1dc2" providerId="LiveId" clId="{1BA18CA6-C116-4EDE-8904-CF891E1CF8B5}" dt="2024-06-17T09:08:47.647" v="684" actId="680"/>
        <pc:sldMkLst>
          <pc:docMk/>
          <pc:sldMk cId="3292077013" sldId="259"/>
        </pc:sldMkLst>
      </pc:sldChg>
      <pc:sldChg chg="new del">
        <pc:chgData name="Rotem Haim" userId="a499e8ce0b7f1dc2" providerId="LiveId" clId="{1BA18CA6-C116-4EDE-8904-CF891E1CF8B5}" dt="2024-06-17T09:15:37.508" v="1087" actId="47"/>
        <pc:sldMkLst>
          <pc:docMk/>
          <pc:sldMk cId="3817273186" sldId="260"/>
        </pc:sldMkLst>
      </pc:sldChg>
      <pc:sldChg chg="delSp add del setBg delDesignElem">
        <pc:chgData name="Rotem Haim" userId="a499e8ce0b7f1dc2" providerId="LiveId" clId="{1BA18CA6-C116-4EDE-8904-CF891E1CF8B5}" dt="2024-06-17T09:15:45.572" v="1092" actId="47"/>
        <pc:sldMkLst>
          <pc:docMk/>
          <pc:sldMk cId="4067180203" sldId="261"/>
        </pc:sldMkLst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9" creationId="{A65AC7D1-EAA9-48F5-B509-60A7F50BF703}"/>
          </ac:spMkLst>
        </pc:spChg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11" creationId="{D6320AF9-619A-4175-865B-5663E1AEF4C5}"/>
          </ac:spMkLst>
        </pc:spChg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17" creationId="{7E018740-5C2B-4A41-AC1A-7E68D1EC1954}"/>
          </ac:spMkLst>
        </pc:spChg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19" creationId="{166F75A4-C475-4941-8EE2-B80A06A2C1BB}"/>
          </ac:spMkLst>
        </pc:spChg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21" creationId="{A032553A-72E8-4B0D-8405-FF9771C9AF05}"/>
          </ac:spMkLst>
        </pc:spChg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23" creationId="{765800AC-C3B9-498E-87BC-29FAE4C76B21}"/>
          </ac:spMkLst>
        </pc:spChg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25" creationId="{1F9D6ACB-2FF4-49F9-978A-E0D5327FC635}"/>
          </ac:spMkLst>
        </pc:spChg>
        <pc:spChg chg="del">
          <ac:chgData name="Rotem Haim" userId="a499e8ce0b7f1dc2" providerId="LiveId" clId="{1BA18CA6-C116-4EDE-8904-CF891E1CF8B5}" dt="2024-06-17T09:15:35.389" v="1086"/>
          <ac:spMkLst>
            <pc:docMk/>
            <pc:sldMk cId="4067180203" sldId="261"/>
            <ac:spMk id="27" creationId="{A5EC319D-0FEA-4B95-A3EA-01E35672C95B}"/>
          </ac:spMkLst>
        </pc:spChg>
        <pc:cxnChg chg="del">
          <ac:chgData name="Rotem Haim" userId="a499e8ce0b7f1dc2" providerId="LiveId" clId="{1BA18CA6-C116-4EDE-8904-CF891E1CF8B5}" dt="2024-06-17T09:15:35.389" v="1086"/>
          <ac:cxnSpMkLst>
            <pc:docMk/>
            <pc:sldMk cId="4067180203" sldId="261"/>
            <ac:cxnSpMk id="13" creationId="{063B6EC6-D752-4EE7-908B-F8F19E8C7FEA}"/>
          </ac:cxnSpMkLst>
        </pc:cxnChg>
        <pc:cxnChg chg="del">
          <ac:chgData name="Rotem Haim" userId="a499e8ce0b7f1dc2" providerId="LiveId" clId="{1BA18CA6-C116-4EDE-8904-CF891E1CF8B5}" dt="2024-06-17T09:15:35.389" v="1086"/>
          <ac:cxnSpMkLst>
            <pc:docMk/>
            <pc:sldMk cId="4067180203" sldId="261"/>
            <ac:cxnSpMk id="15" creationId="{EFECD4E8-AD3E-4228-82A2-9461958EA94D}"/>
          </ac:cxnSpMkLst>
        </pc:cxnChg>
      </pc:sldChg>
      <pc:sldChg chg="addSp delSp add del setBg delDesignElem">
        <pc:chgData name="Rotem Haim" userId="a499e8ce0b7f1dc2" providerId="LiveId" clId="{1BA18CA6-C116-4EDE-8904-CF891E1CF8B5}" dt="2024-06-17T09:15:40.522" v="1090"/>
        <pc:sldMkLst>
          <pc:docMk/>
          <pc:sldMk cId="1629024846" sldId="262"/>
        </pc:sldMkLst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9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11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17" creationId="{7E018740-5C2B-4A41-AC1A-7E68D1EC1954}"/>
          </ac:spMkLst>
        </pc:spChg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19" creationId="{166F75A4-C475-4941-8EE2-B80A06A2C1BB}"/>
          </ac:spMkLst>
        </pc:spChg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21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23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25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09:15:40.522" v="1090"/>
          <ac:spMkLst>
            <pc:docMk/>
            <pc:sldMk cId="1629024846" sldId="262"/>
            <ac:spMk id="27" creationId="{A5EC319D-0FEA-4B95-A3EA-01E35672C95B}"/>
          </ac:spMkLst>
        </pc:spChg>
        <pc:cxnChg chg="add del">
          <ac:chgData name="Rotem Haim" userId="a499e8ce0b7f1dc2" providerId="LiveId" clId="{1BA18CA6-C116-4EDE-8904-CF891E1CF8B5}" dt="2024-06-17T09:15:40.522" v="1090"/>
          <ac:cxnSpMkLst>
            <pc:docMk/>
            <pc:sldMk cId="1629024846" sldId="262"/>
            <ac:cxnSpMk id="13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09:15:40.522" v="1090"/>
          <ac:cxnSpMkLst>
            <pc:docMk/>
            <pc:sldMk cId="1629024846" sldId="262"/>
            <ac:cxnSpMk id="15" creationId="{EFECD4E8-AD3E-4228-82A2-9461958EA94D}"/>
          </ac:cxnSpMkLst>
        </pc:cxnChg>
      </pc:sldChg>
      <pc:sldChg chg="addSp delSp modSp add mod">
        <pc:chgData name="Rotem Haim" userId="a499e8ce0b7f1dc2" providerId="LiveId" clId="{1BA18CA6-C116-4EDE-8904-CF891E1CF8B5}" dt="2024-06-19T07:10:10.571" v="8536" actId="20577"/>
        <pc:sldMkLst>
          <pc:docMk/>
          <pc:sldMk cId="1811121035" sldId="262"/>
        </pc:sldMkLst>
        <pc:spChg chg="mod">
          <ac:chgData name="Rotem Haim" userId="a499e8ce0b7f1dc2" providerId="LiveId" clId="{1BA18CA6-C116-4EDE-8904-CF891E1CF8B5}" dt="2024-06-17T09:26:51.232" v="2058" actId="14100"/>
          <ac:spMkLst>
            <pc:docMk/>
            <pc:sldMk cId="1811121035" sldId="262"/>
            <ac:spMk id="2" creationId="{536B1969-C25C-38FC-658A-2299C766B90D}"/>
          </ac:spMkLst>
        </pc:spChg>
        <pc:spChg chg="mod ord">
          <ac:chgData name="Rotem Haim" userId="a499e8ce0b7f1dc2" providerId="LiveId" clId="{1BA18CA6-C116-4EDE-8904-CF891E1CF8B5}" dt="2024-06-19T07:10:10.571" v="8536" actId="20577"/>
          <ac:spMkLst>
            <pc:docMk/>
            <pc:sldMk cId="1811121035" sldId="262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9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11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17" creationId="{7E018740-5C2B-4A41-AC1A-7E68D1EC1954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19" creationId="{166F75A4-C475-4941-8EE2-B80A06A2C1BB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21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23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25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27" creationId="{A5EC319D-0FEA-4B95-A3EA-01E35672C95B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29" creationId="{A65AC7D1-EAA9-48F5-B509-60A7F50BF703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30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32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34" creationId="{D6320AF9-619A-4175-865B-5663E1AEF4C5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35" creationId="{7E018740-5C2B-4A41-AC1A-7E68D1EC1954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37" creationId="{166F75A4-C475-4941-8EE2-B80A06A2C1BB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39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40" creationId="{7E018740-5C2B-4A41-AC1A-7E68D1EC1954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41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42" creationId="{166F75A4-C475-4941-8EE2-B80A06A2C1BB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43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44" creationId="{A032553A-72E8-4B0D-8405-FF9771C9AF05}"/>
          </ac:spMkLst>
        </pc:spChg>
        <pc:spChg chg="add">
          <ac:chgData name="Rotem Haim" userId="a499e8ce0b7f1dc2" providerId="LiveId" clId="{1BA18CA6-C116-4EDE-8904-CF891E1CF8B5}" dt="2024-06-17T09:25:21.616" v="1910" actId="26606"/>
          <ac:spMkLst>
            <pc:docMk/>
            <pc:sldMk cId="1811121035" sldId="262"/>
            <ac:spMk id="45" creationId="{A5EC319D-0FEA-4B95-A3EA-01E35672C95B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46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48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09:25:19.905" v="1907" actId="26606"/>
          <ac:spMkLst>
            <pc:docMk/>
            <pc:sldMk cId="1811121035" sldId="262"/>
            <ac:spMk id="50" creationId="{A5EC319D-0FEA-4B95-A3EA-01E35672C95B}"/>
          </ac:spMkLst>
        </pc:spChg>
        <pc:picChg chg="del">
          <ac:chgData name="Rotem Haim" userId="a499e8ce0b7f1dc2" providerId="LiveId" clId="{1BA18CA6-C116-4EDE-8904-CF891E1CF8B5}" dt="2024-06-17T09:16:22.188" v="1101" actId="478"/>
          <ac:picMkLst>
            <pc:docMk/>
            <pc:sldMk cId="1811121035" sldId="262"/>
            <ac:picMk id="4" creationId="{E3D96B33-D583-E753-1861-1DCD795E8B3D}"/>
          </ac:picMkLst>
        </pc:picChg>
        <pc:picChg chg="add del mod">
          <ac:chgData name="Rotem Haim" userId="a499e8ce0b7f1dc2" providerId="LiveId" clId="{1BA18CA6-C116-4EDE-8904-CF891E1CF8B5}" dt="2024-06-17T09:23:41.937" v="1820" actId="478"/>
          <ac:picMkLst>
            <pc:docMk/>
            <pc:sldMk cId="1811121035" sldId="262"/>
            <ac:picMk id="6" creationId="{9B09F0BC-037C-5304-D9FB-DF7C247C70F5}"/>
          </ac:picMkLst>
        </pc:picChg>
        <pc:picChg chg="add mod">
          <ac:chgData name="Rotem Haim" userId="a499e8ce0b7f1dc2" providerId="LiveId" clId="{1BA18CA6-C116-4EDE-8904-CF891E1CF8B5}" dt="2024-06-17T09:25:27.608" v="1912" actId="27614"/>
          <ac:picMkLst>
            <pc:docMk/>
            <pc:sldMk cId="1811121035" sldId="262"/>
            <ac:picMk id="8" creationId="{5977D30D-B4FF-C476-5035-FE564442A3CA}"/>
          </ac:picMkLst>
        </pc:picChg>
        <pc:cxnChg chg="add del">
          <ac:chgData name="Rotem Haim" userId="a499e8ce0b7f1dc2" providerId="LiveId" clId="{1BA18CA6-C116-4EDE-8904-CF891E1CF8B5}" dt="2024-06-17T09:25:21.616" v="1910" actId="26606"/>
          <ac:cxnSpMkLst>
            <pc:docMk/>
            <pc:sldMk cId="1811121035" sldId="262"/>
            <ac:cxnSpMk id="13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09:25:21.616" v="1910" actId="26606"/>
          <ac:cxnSpMkLst>
            <pc:docMk/>
            <pc:sldMk cId="1811121035" sldId="262"/>
            <ac:cxnSpMk id="15" creationId="{EFECD4E8-AD3E-4228-82A2-9461958EA94D}"/>
          </ac:cxnSpMkLst>
        </pc:cxnChg>
        <pc:cxnChg chg="add">
          <ac:chgData name="Rotem Haim" userId="a499e8ce0b7f1dc2" providerId="LiveId" clId="{1BA18CA6-C116-4EDE-8904-CF891E1CF8B5}" dt="2024-06-17T09:25:21.616" v="1910" actId="26606"/>
          <ac:cxnSpMkLst>
            <pc:docMk/>
            <pc:sldMk cId="1811121035" sldId="262"/>
            <ac:cxnSpMk id="31" creationId="{063B6EC6-D752-4EE7-908B-F8F19E8C7FEA}"/>
          </ac:cxnSpMkLst>
        </pc:cxnChg>
        <pc:cxnChg chg="add">
          <ac:chgData name="Rotem Haim" userId="a499e8ce0b7f1dc2" providerId="LiveId" clId="{1BA18CA6-C116-4EDE-8904-CF891E1CF8B5}" dt="2024-06-17T09:25:21.616" v="1910" actId="26606"/>
          <ac:cxnSpMkLst>
            <pc:docMk/>
            <pc:sldMk cId="1811121035" sldId="262"/>
            <ac:cxnSpMk id="33" creationId="{EFECD4E8-AD3E-4228-82A2-9461958EA94D}"/>
          </ac:cxnSpMkLst>
        </pc:cxnChg>
        <pc:cxnChg chg="add del">
          <ac:chgData name="Rotem Haim" userId="a499e8ce0b7f1dc2" providerId="LiveId" clId="{1BA18CA6-C116-4EDE-8904-CF891E1CF8B5}" dt="2024-06-17T09:25:19.905" v="1907" actId="26606"/>
          <ac:cxnSpMkLst>
            <pc:docMk/>
            <pc:sldMk cId="1811121035" sldId="262"/>
            <ac:cxnSpMk id="36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09:25:19.905" v="1907" actId="26606"/>
          <ac:cxnSpMkLst>
            <pc:docMk/>
            <pc:sldMk cId="1811121035" sldId="262"/>
            <ac:cxnSpMk id="38" creationId="{EFECD4E8-AD3E-4228-82A2-9461958EA94D}"/>
          </ac:cxnSpMkLst>
        </pc:cxnChg>
      </pc:sldChg>
      <pc:sldChg chg="modSp add mod ord">
        <pc:chgData name="Rotem Haim" userId="a499e8ce0b7f1dc2" providerId="LiveId" clId="{1BA18CA6-C116-4EDE-8904-CF891E1CF8B5}" dt="2024-06-17T10:51:11.651" v="6100" actId="1076"/>
        <pc:sldMkLst>
          <pc:docMk/>
          <pc:sldMk cId="1286255322" sldId="263"/>
        </pc:sldMkLst>
        <pc:spChg chg="mod">
          <ac:chgData name="Rotem Haim" userId="a499e8ce0b7f1dc2" providerId="LiveId" clId="{1BA18CA6-C116-4EDE-8904-CF891E1CF8B5}" dt="2024-06-17T10:51:11.651" v="6100" actId="1076"/>
          <ac:spMkLst>
            <pc:docMk/>
            <pc:sldMk cId="1286255322" sldId="263"/>
            <ac:spMk id="3" creationId="{D62C1729-0C47-2F06-86FD-C6C7BE903031}"/>
          </ac:spMkLst>
        </pc:spChg>
      </pc:sldChg>
      <pc:sldChg chg="addSp delSp modSp add mod">
        <pc:chgData name="Rotem Haim" userId="a499e8ce0b7f1dc2" providerId="LiveId" clId="{1BA18CA6-C116-4EDE-8904-CF891E1CF8B5}" dt="2024-06-17T09:44:10.017" v="3445" actId="20577"/>
        <pc:sldMkLst>
          <pc:docMk/>
          <pc:sldMk cId="372661658" sldId="264"/>
        </pc:sldMkLst>
        <pc:spChg chg="mod">
          <ac:chgData name="Rotem Haim" userId="a499e8ce0b7f1dc2" providerId="LiveId" clId="{1BA18CA6-C116-4EDE-8904-CF891E1CF8B5}" dt="2024-06-17T09:39:14.425" v="2860" actId="1076"/>
          <ac:spMkLst>
            <pc:docMk/>
            <pc:sldMk cId="372661658" sldId="264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09:44:10.017" v="3445" actId="20577"/>
          <ac:spMkLst>
            <pc:docMk/>
            <pc:sldMk cId="372661658" sldId="264"/>
            <ac:spMk id="3" creationId="{D62C1729-0C47-2F06-86FD-C6C7BE903031}"/>
          </ac:spMkLst>
        </pc:spChg>
        <pc:picChg chg="add mod">
          <ac:chgData name="Rotem Haim" userId="a499e8ce0b7f1dc2" providerId="LiveId" clId="{1BA18CA6-C116-4EDE-8904-CF891E1CF8B5}" dt="2024-06-17T09:35:49.307" v="2283" actId="1076"/>
          <ac:picMkLst>
            <pc:docMk/>
            <pc:sldMk cId="372661658" sldId="264"/>
            <ac:picMk id="5" creationId="{F2E446D5-802A-EFBF-3B3B-09926A48B5C6}"/>
          </ac:picMkLst>
        </pc:picChg>
        <pc:picChg chg="del">
          <ac:chgData name="Rotem Haim" userId="a499e8ce0b7f1dc2" providerId="LiveId" clId="{1BA18CA6-C116-4EDE-8904-CF891E1CF8B5}" dt="2024-06-17T09:35:45.802" v="2281" actId="478"/>
          <ac:picMkLst>
            <pc:docMk/>
            <pc:sldMk cId="372661658" sldId="264"/>
            <ac:picMk id="8" creationId="{5977D30D-B4FF-C476-5035-FE564442A3CA}"/>
          </ac:picMkLst>
        </pc:picChg>
      </pc:sldChg>
      <pc:sldChg chg="addSp delSp add del setBg delDesignElem">
        <pc:chgData name="Rotem Haim" userId="a499e8ce0b7f1dc2" providerId="LiveId" clId="{1BA18CA6-C116-4EDE-8904-CF891E1CF8B5}" dt="2024-06-17T09:44:20.135" v="3448"/>
        <pc:sldMkLst>
          <pc:docMk/>
          <pc:sldMk cId="854360752" sldId="265"/>
        </pc:sldMkLst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29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30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35" creationId="{7E018740-5C2B-4A41-AC1A-7E68D1EC1954}"/>
          </ac:spMkLst>
        </pc:spChg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37" creationId="{166F75A4-C475-4941-8EE2-B80A06A2C1BB}"/>
          </ac:spMkLst>
        </pc:spChg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39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41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43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09:44:20.135" v="3448"/>
          <ac:spMkLst>
            <pc:docMk/>
            <pc:sldMk cId="854360752" sldId="265"/>
            <ac:spMk id="45" creationId="{A5EC319D-0FEA-4B95-A3EA-01E35672C95B}"/>
          </ac:spMkLst>
        </pc:spChg>
        <pc:cxnChg chg="add del">
          <ac:chgData name="Rotem Haim" userId="a499e8ce0b7f1dc2" providerId="LiveId" clId="{1BA18CA6-C116-4EDE-8904-CF891E1CF8B5}" dt="2024-06-17T09:44:20.135" v="3448"/>
          <ac:cxnSpMkLst>
            <pc:docMk/>
            <pc:sldMk cId="854360752" sldId="265"/>
            <ac:cxnSpMk id="31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09:44:20.135" v="3448"/>
          <ac:cxnSpMkLst>
            <pc:docMk/>
            <pc:sldMk cId="854360752" sldId="265"/>
            <ac:cxnSpMk id="33" creationId="{EFECD4E8-AD3E-4228-82A2-9461958EA94D}"/>
          </ac:cxnSpMkLst>
        </pc:cxnChg>
      </pc:sldChg>
      <pc:sldChg chg="addSp delSp modSp add del mod">
        <pc:chgData name="Rotem Haim" userId="a499e8ce0b7f1dc2" providerId="LiveId" clId="{1BA18CA6-C116-4EDE-8904-CF891E1CF8B5}" dt="2024-06-19T07:13:08.794" v="8671" actId="20577"/>
        <pc:sldMkLst>
          <pc:docMk/>
          <pc:sldMk cId="2253520021" sldId="265"/>
        </pc:sldMkLst>
        <pc:spChg chg="mod">
          <ac:chgData name="Rotem Haim" userId="a499e8ce0b7f1dc2" providerId="LiveId" clId="{1BA18CA6-C116-4EDE-8904-CF891E1CF8B5}" dt="2024-06-17T09:54:03.038" v="4211" actId="20577"/>
          <ac:spMkLst>
            <pc:docMk/>
            <pc:sldMk cId="2253520021" sldId="265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9T07:13:08.794" v="8671" actId="20577"/>
          <ac:spMkLst>
            <pc:docMk/>
            <pc:sldMk cId="2253520021" sldId="265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09:45:24.386" v="3452" actId="22"/>
          <ac:spMkLst>
            <pc:docMk/>
            <pc:sldMk cId="2253520021" sldId="265"/>
            <ac:spMk id="6" creationId="{D3B4D2DC-26DA-1829-7EDC-1B94F5EE18E7}"/>
          </ac:spMkLst>
        </pc:spChg>
        <pc:spChg chg="add del">
          <ac:chgData name="Rotem Haim" userId="a499e8ce0b7f1dc2" providerId="LiveId" clId="{1BA18CA6-C116-4EDE-8904-CF891E1CF8B5}" dt="2024-06-17T09:46:34.813" v="3458" actId="22"/>
          <ac:spMkLst>
            <pc:docMk/>
            <pc:sldMk cId="2253520021" sldId="265"/>
            <ac:spMk id="10" creationId="{4A260647-A895-CF22-668D-19D7437C4072}"/>
          </ac:spMkLst>
        </pc:spChg>
        <pc:picChg chg="del">
          <ac:chgData name="Rotem Haim" userId="a499e8ce0b7f1dc2" providerId="LiveId" clId="{1BA18CA6-C116-4EDE-8904-CF891E1CF8B5}" dt="2024-06-17T09:45:22.917" v="3450" actId="478"/>
          <ac:picMkLst>
            <pc:docMk/>
            <pc:sldMk cId="2253520021" sldId="265"/>
            <ac:picMk id="5" creationId="{F2E446D5-802A-EFBF-3B3B-09926A48B5C6}"/>
          </ac:picMkLst>
        </pc:picChg>
        <pc:picChg chg="add mod">
          <ac:chgData name="Rotem Haim" userId="a499e8ce0b7f1dc2" providerId="LiveId" clId="{1BA18CA6-C116-4EDE-8904-CF891E1CF8B5}" dt="2024-06-17T09:45:38.431" v="3456" actId="1076"/>
          <ac:picMkLst>
            <pc:docMk/>
            <pc:sldMk cId="2253520021" sldId="265"/>
            <ac:picMk id="8" creationId="{F12195E7-AAD7-DF26-D29C-11600BDBB063}"/>
          </ac:picMkLst>
        </pc:picChg>
        <pc:picChg chg="add mod">
          <ac:chgData name="Rotem Haim" userId="a499e8ce0b7f1dc2" providerId="LiveId" clId="{1BA18CA6-C116-4EDE-8904-CF891E1CF8B5}" dt="2024-06-17T09:46:51.645" v="3462" actId="1076"/>
          <ac:picMkLst>
            <pc:docMk/>
            <pc:sldMk cId="2253520021" sldId="265"/>
            <ac:picMk id="12" creationId="{046D1C12-9513-B187-1F07-8519DDF7CCCD}"/>
          </ac:picMkLst>
        </pc:picChg>
      </pc:sldChg>
      <pc:sldChg chg="new del">
        <pc:chgData name="Rotem Haim" userId="a499e8ce0b7f1dc2" providerId="LiveId" clId="{1BA18CA6-C116-4EDE-8904-CF891E1CF8B5}" dt="2024-06-17T09:54:07.842" v="4213" actId="680"/>
        <pc:sldMkLst>
          <pc:docMk/>
          <pc:sldMk cId="2654403281" sldId="266"/>
        </pc:sldMkLst>
      </pc:sldChg>
      <pc:sldChg chg="addSp delSp modSp add mod">
        <pc:chgData name="Rotem Haim" userId="a499e8ce0b7f1dc2" providerId="LiveId" clId="{1BA18CA6-C116-4EDE-8904-CF891E1CF8B5}" dt="2024-06-17T13:33:26.063" v="7473" actId="1076"/>
        <pc:sldMkLst>
          <pc:docMk/>
          <pc:sldMk cId="2881197639" sldId="266"/>
        </pc:sldMkLst>
        <pc:spChg chg="mod">
          <ac:chgData name="Rotem Haim" userId="a499e8ce0b7f1dc2" providerId="LiveId" clId="{1BA18CA6-C116-4EDE-8904-CF891E1CF8B5}" dt="2024-06-17T09:56:23.361" v="4374" actId="1076"/>
          <ac:spMkLst>
            <pc:docMk/>
            <pc:sldMk cId="2881197639" sldId="266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3:33:26.063" v="7473" actId="1076"/>
          <ac:spMkLst>
            <pc:docMk/>
            <pc:sldMk cId="2881197639" sldId="266"/>
            <ac:spMk id="3" creationId="{D62C1729-0C47-2F06-86FD-C6C7BE903031}"/>
          </ac:spMkLst>
        </pc:spChg>
        <pc:picChg chg="add mod">
          <ac:chgData name="Rotem Haim" userId="a499e8ce0b7f1dc2" providerId="LiveId" clId="{1BA18CA6-C116-4EDE-8904-CF891E1CF8B5}" dt="2024-06-17T09:55:26.614" v="4237" actId="1076"/>
          <ac:picMkLst>
            <pc:docMk/>
            <pc:sldMk cId="2881197639" sldId="266"/>
            <ac:picMk id="5" creationId="{7125C795-C57A-EF85-5C32-5D7C76246EE7}"/>
          </ac:picMkLst>
        </pc:picChg>
        <pc:picChg chg="del">
          <ac:chgData name="Rotem Haim" userId="a499e8ce0b7f1dc2" providerId="LiveId" clId="{1BA18CA6-C116-4EDE-8904-CF891E1CF8B5}" dt="2024-06-17T09:54:56.007" v="4232" actId="478"/>
          <ac:picMkLst>
            <pc:docMk/>
            <pc:sldMk cId="2881197639" sldId="266"/>
            <ac:picMk id="8" creationId="{F12195E7-AAD7-DF26-D29C-11600BDBB063}"/>
          </ac:picMkLst>
        </pc:picChg>
        <pc:picChg chg="del">
          <ac:chgData name="Rotem Haim" userId="a499e8ce0b7f1dc2" providerId="LiveId" clId="{1BA18CA6-C116-4EDE-8904-CF891E1CF8B5}" dt="2024-06-17T09:54:55.558" v="4231" actId="478"/>
          <ac:picMkLst>
            <pc:docMk/>
            <pc:sldMk cId="2881197639" sldId="266"/>
            <ac:picMk id="12" creationId="{046D1C12-9513-B187-1F07-8519DDF7CCCD}"/>
          </ac:picMkLst>
        </pc:picChg>
      </pc:sldChg>
      <pc:sldChg chg="new del">
        <pc:chgData name="Rotem Haim" userId="a499e8ce0b7f1dc2" providerId="LiveId" clId="{1BA18CA6-C116-4EDE-8904-CF891E1CF8B5}" dt="2024-06-17T09:56:55.671" v="4377" actId="47"/>
        <pc:sldMkLst>
          <pc:docMk/>
          <pc:sldMk cId="1799619458" sldId="267"/>
        </pc:sldMkLst>
      </pc:sldChg>
      <pc:sldChg chg="addSp delSp modSp add mod">
        <pc:chgData name="Rotem Haim" userId="a499e8ce0b7f1dc2" providerId="LiveId" clId="{1BA18CA6-C116-4EDE-8904-CF891E1CF8B5}" dt="2024-06-17T09:58:29.290" v="4417" actId="1076"/>
        <pc:sldMkLst>
          <pc:docMk/>
          <pc:sldMk cId="3217232414" sldId="267"/>
        </pc:sldMkLst>
        <pc:spChg chg="mod">
          <ac:chgData name="Rotem Haim" userId="a499e8ce0b7f1dc2" providerId="LiveId" clId="{1BA18CA6-C116-4EDE-8904-CF891E1CF8B5}" dt="2024-06-17T09:58:08.106" v="4413" actId="1076"/>
          <ac:spMkLst>
            <pc:docMk/>
            <pc:sldMk cId="3217232414" sldId="267"/>
            <ac:spMk id="2" creationId="{536B1969-C25C-38FC-658A-2299C766B90D}"/>
          </ac:spMkLst>
        </pc:spChg>
        <pc:spChg chg="del mod">
          <ac:chgData name="Rotem Haim" userId="a499e8ce0b7f1dc2" providerId="LiveId" clId="{1BA18CA6-C116-4EDE-8904-CF891E1CF8B5}" dt="2024-06-17T09:57:59.182" v="4412" actId="478"/>
          <ac:spMkLst>
            <pc:docMk/>
            <pc:sldMk cId="3217232414" sldId="267"/>
            <ac:spMk id="3" creationId="{D62C1729-0C47-2F06-86FD-C6C7BE903031}"/>
          </ac:spMkLst>
        </pc:spChg>
        <pc:picChg chg="del">
          <ac:chgData name="Rotem Haim" userId="a499e8ce0b7f1dc2" providerId="LiveId" clId="{1BA18CA6-C116-4EDE-8904-CF891E1CF8B5}" dt="2024-06-17T09:58:14.199" v="4414" actId="478"/>
          <ac:picMkLst>
            <pc:docMk/>
            <pc:sldMk cId="3217232414" sldId="267"/>
            <ac:picMk id="5" creationId="{F2E446D5-802A-EFBF-3B3B-09926A48B5C6}"/>
          </ac:picMkLst>
        </pc:picChg>
        <pc:picChg chg="add mod">
          <ac:chgData name="Rotem Haim" userId="a499e8ce0b7f1dc2" providerId="LiveId" clId="{1BA18CA6-C116-4EDE-8904-CF891E1CF8B5}" dt="2024-06-17T09:58:29.290" v="4417" actId="1076"/>
          <ac:picMkLst>
            <pc:docMk/>
            <pc:sldMk cId="3217232414" sldId="267"/>
            <ac:picMk id="6" creationId="{F2161C2C-BBD2-84C7-0BBB-28E49D0DDEF1}"/>
          </ac:picMkLst>
        </pc:picChg>
      </pc:sldChg>
      <pc:sldChg chg="addSp delSp modSp add mod">
        <pc:chgData name="Rotem Haim" userId="a499e8ce0b7f1dc2" providerId="LiveId" clId="{1BA18CA6-C116-4EDE-8904-CF891E1CF8B5}" dt="2024-06-17T13:33:54.761" v="7474" actId="1076"/>
        <pc:sldMkLst>
          <pc:docMk/>
          <pc:sldMk cId="126095737" sldId="268"/>
        </pc:sldMkLst>
        <pc:spChg chg="mod">
          <ac:chgData name="Rotem Haim" userId="a499e8ce0b7f1dc2" providerId="LiveId" clId="{1BA18CA6-C116-4EDE-8904-CF891E1CF8B5}" dt="2024-06-17T10:00:14.833" v="4433" actId="20577"/>
          <ac:spMkLst>
            <pc:docMk/>
            <pc:sldMk cId="126095737" sldId="268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3:33:54.761" v="7474" actId="1076"/>
          <ac:spMkLst>
            <pc:docMk/>
            <pc:sldMk cId="126095737" sldId="268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10:02:46.357" v="4440" actId="22"/>
          <ac:spMkLst>
            <pc:docMk/>
            <pc:sldMk cId="126095737" sldId="268"/>
            <ac:spMk id="8" creationId="{5AB81705-FA7A-49A6-13E3-84CDBEE6FF2E}"/>
          </ac:spMkLst>
        </pc:spChg>
        <pc:picChg chg="del">
          <ac:chgData name="Rotem Haim" userId="a499e8ce0b7f1dc2" providerId="LiveId" clId="{1BA18CA6-C116-4EDE-8904-CF891E1CF8B5}" dt="2024-06-17T10:00:17.373" v="4434" actId="478"/>
          <ac:picMkLst>
            <pc:docMk/>
            <pc:sldMk cId="126095737" sldId="268"/>
            <ac:picMk id="5" creationId="{7125C795-C57A-EF85-5C32-5D7C76246EE7}"/>
          </ac:picMkLst>
        </pc:picChg>
        <pc:picChg chg="add mod">
          <ac:chgData name="Rotem Haim" userId="a499e8ce0b7f1dc2" providerId="LiveId" clId="{1BA18CA6-C116-4EDE-8904-CF891E1CF8B5}" dt="2024-06-17T10:01:24.629" v="4438" actId="1076"/>
          <ac:picMkLst>
            <pc:docMk/>
            <pc:sldMk cId="126095737" sldId="268"/>
            <ac:picMk id="6" creationId="{AC447E71-DBF7-20C5-3791-51BFA4389BA6}"/>
          </ac:picMkLst>
        </pc:picChg>
        <pc:picChg chg="add mod">
          <ac:chgData name="Rotem Haim" userId="a499e8ce0b7f1dc2" providerId="LiveId" clId="{1BA18CA6-C116-4EDE-8904-CF891E1CF8B5}" dt="2024-06-17T10:03:00.807" v="4443" actId="14100"/>
          <ac:picMkLst>
            <pc:docMk/>
            <pc:sldMk cId="126095737" sldId="268"/>
            <ac:picMk id="10" creationId="{38CC44DA-52FA-C098-AF56-030D543CADF4}"/>
          </ac:picMkLst>
        </pc:picChg>
      </pc:sldChg>
      <pc:sldChg chg="addSp delSp modSp add mod">
        <pc:chgData name="Rotem Haim" userId="a499e8ce0b7f1dc2" providerId="LiveId" clId="{1BA18CA6-C116-4EDE-8904-CF891E1CF8B5}" dt="2024-06-17T10:12:49.030" v="4580" actId="27636"/>
        <pc:sldMkLst>
          <pc:docMk/>
          <pc:sldMk cId="3048661377" sldId="269"/>
        </pc:sldMkLst>
        <pc:spChg chg="mod">
          <ac:chgData name="Rotem Haim" userId="a499e8ce0b7f1dc2" providerId="LiveId" clId="{1BA18CA6-C116-4EDE-8904-CF891E1CF8B5}" dt="2024-06-17T10:12:49.030" v="4580" actId="27636"/>
          <ac:spMkLst>
            <pc:docMk/>
            <pc:sldMk cId="3048661377" sldId="269"/>
            <ac:spMk id="2" creationId="{536B1969-C25C-38FC-658A-2299C766B90D}"/>
          </ac:spMkLst>
        </pc:spChg>
        <pc:spChg chg="add del">
          <ac:chgData name="Rotem Haim" userId="a499e8ce0b7f1dc2" providerId="LiveId" clId="{1BA18CA6-C116-4EDE-8904-CF891E1CF8B5}" dt="2024-06-17T10:12:34.131" v="4555" actId="22"/>
          <ac:spMkLst>
            <pc:docMk/>
            <pc:sldMk cId="3048661377" sldId="269"/>
            <ac:spMk id="4" creationId="{76ABF0A3-5460-27D1-82C5-79340C16CB01}"/>
          </ac:spMkLst>
        </pc:spChg>
        <pc:picChg chg="del">
          <ac:chgData name="Rotem Haim" userId="a499e8ce0b7f1dc2" providerId="LiveId" clId="{1BA18CA6-C116-4EDE-8904-CF891E1CF8B5}" dt="2024-06-17T10:12:33.285" v="4553" actId="478"/>
          <ac:picMkLst>
            <pc:docMk/>
            <pc:sldMk cId="3048661377" sldId="269"/>
            <ac:picMk id="6" creationId="{F2161C2C-BBD2-84C7-0BBB-28E49D0DDEF1}"/>
          </ac:picMkLst>
        </pc:picChg>
        <pc:picChg chg="add mod">
          <ac:chgData name="Rotem Haim" userId="a499e8ce0b7f1dc2" providerId="LiveId" clId="{1BA18CA6-C116-4EDE-8904-CF891E1CF8B5}" dt="2024-06-17T10:12:40.096" v="4557" actId="1076"/>
          <ac:picMkLst>
            <pc:docMk/>
            <pc:sldMk cId="3048661377" sldId="269"/>
            <ac:picMk id="7" creationId="{5E618350-CEAB-2A6A-822D-EF346B63AA77}"/>
          </ac:picMkLst>
        </pc:picChg>
      </pc:sldChg>
      <pc:sldChg chg="addSp delSp modSp add mod ord">
        <pc:chgData name="Rotem Haim" userId="a499e8ce0b7f1dc2" providerId="LiveId" clId="{1BA18CA6-C116-4EDE-8904-CF891E1CF8B5}" dt="2024-06-17T11:23:43.324" v="6902" actId="20577"/>
        <pc:sldMkLst>
          <pc:docMk/>
          <pc:sldMk cId="4285662498" sldId="270"/>
        </pc:sldMkLst>
        <pc:spChg chg="mod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2" creationId="{536B1969-C25C-38FC-658A-2299C766B90D}"/>
          </ac:spMkLst>
        </pc:spChg>
        <pc:spChg chg="mod ord">
          <ac:chgData name="Rotem Haim" userId="a499e8ce0b7f1dc2" providerId="LiveId" clId="{1BA18CA6-C116-4EDE-8904-CF891E1CF8B5}" dt="2024-06-17T11:23:43.324" v="6902" actId="20577"/>
          <ac:spMkLst>
            <pc:docMk/>
            <pc:sldMk cId="4285662498" sldId="270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29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30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35" creationId="{7E018740-5C2B-4A41-AC1A-7E68D1EC1954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37" creationId="{166F75A4-C475-4941-8EE2-B80A06A2C1BB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39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41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43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45" creationId="{A5EC319D-0FEA-4B95-A3EA-01E35672C95B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47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48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50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52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53" creationId="{7E018740-5C2B-4A41-AC1A-7E68D1EC1954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55" creationId="{166F75A4-C475-4941-8EE2-B80A06A2C1BB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57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58" creationId="{7E018740-5C2B-4A41-AC1A-7E68D1EC1954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59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60" creationId="{166F75A4-C475-4941-8EE2-B80A06A2C1BB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61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62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10:15:49.045" v="4618" actId="26606"/>
          <ac:spMkLst>
            <pc:docMk/>
            <pc:sldMk cId="4285662498" sldId="270"/>
            <ac:spMk id="63" creationId="{A5EC319D-0FEA-4B95-A3EA-01E35672C95B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64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66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10:15:30.798" v="4606" actId="26606"/>
          <ac:spMkLst>
            <pc:docMk/>
            <pc:sldMk cId="4285662498" sldId="270"/>
            <ac:spMk id="68" creationId="{A5EC319D-0FEA-4B95-A3EA-01E35672C95B}"/>
          </ac:spMkLst>
        </pc:spChg>
        <pc:spChg chg="add del">
          <ac:chgData name="Rotem Haim" userId="a499e8ce0b7f1dc2" providerId="LiveId" clId="{1BA18CA6-C116-4EDE-8904-CF891E1CF8B5}" dt="2024-06-17T10:15:32.599" v="4608" actId="26606"/>
          <ac:spMkLst>
            <pc:docMk/>
            <pc:sldMk cId="4285662498" sldId="270"/>
            <ac:spMk id="70" creationId="{EB6743CF-E74B-4A3C-A785-599069DB89DF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72" creationId="{A65AC7D1-EAA9-48F5-B509-60A7F50BF703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73" creationId="{D6320AF9-619A-4175-865B-5663E1AEF4C5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76" creationId="{7E018740-5C2B-4A41-AC1A-7E68D1EC1954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77" creationId="{166F75A4-C475-4941-8EE2-B80A06A2C1BB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78" creationId="{A032553A-72E8-4B0D-8405-FF9771C9AF05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79" creationId="{765800AC-C3B9-498E-87BC-29FAE4C76B21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80" creationId="{1F9D6ACB-2FF4-49F9-978A-E0D5327FC635}"/>
          </ac:spMkLst>
        </pc:spChg>
        <pc:spChg chg="add del">
          <ac:chgData name="Rotem Haim" userId="a499e8ce0b7f1dc2" providerId="LiveId" clId="{1BA18CA6-C116-4EDE-8904-CF891E1CF8B5}" dt="2024-06-17T10:15:34.494" v="4610" actId="26606"/>
          <ac:spMkLst>
            <pc:docMk/>
            <pc:sldMk cId="4285662498" sldId="270"/>
            <ac:spMk id="81" creationId="{A5EC319D-0FEA-4B95-A3EA-01E35672C95B}"/>
          </ac:spMkLst>
        </pc:spChg>
        <pc:picChg chg="del">
          <ac:chgData name="Rotem Haim" userId="a499e8ce0b7f1dc2" providerId="LiveId" clId="{1BA18CA6-C116-4EDE-8904-CF891E1CF8B5}" dt="2024-06-17T10:14:33.829" v="4591" actId="478"/>
          <ac:picMkLst>
            <pc:docMk/>
            <pc:sldMk cId="4285662498" sldId="270"/>
            <ac:picMk id="5" creationId="{F2E446D5-802A-EFBF-3B3B-09926A48B5C6}"/>
          </ac:picMkLst>
        </pc:picChg>
        <pc:picChg chg="add mod">
          <ac:chgData name="Rotem Haim" userId="a499e8ce0b7f1dc2" providerId="LiveId" clId="{1BA18CA6-C116-4EDE-8904-CF891E1CF8B5}" dt="2024-06-17T10:15:49.045" v="4618" actId="26606"/>
          <ac:picMkLst>
            <pc:docMk/>
            <pc:sldMk cId="4285662498" sldId="270"/>
            <ac:picMk id="6" creationId="{F3C6D46B-2261-61EC-836E-7FF00C29B2C7}"/>
          </ac:picMkLst>
        </pc:picChg>
        <pc:cxnChg chg="add del">
          <ac:chgData name="Rotem Haim" userId="a499e8ce0b7f1dc2" providerId="LiveId" clId="{1BA18CA6-C116-4EDE-8904-CF891E1CF8B5}" dt="2024-06-17T10:15:49.045" v="4618" actId="26606"/>
          <ac:cxnSpMkLst>
            <pc:docMk/>
            <pc:sldMk cId="4285662498" sldId="270"/>
            <ac:cxnSpMk id="31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10:15:49.045" v="4618" actId="26606"/>
          <ac:cxnSpMkLst>
            <pc:docMk/>
            <pc:sldMk cId="4285662498" sldId="270"/>
            <ac:cxnSpMk id="33" creationId="{EFECD4E8-AD3E-4228-82A2-9461958EA94D}"/>
          </ac:cxnSpMkLst>
        </pc:cxnChg>
        <pc:cxnChg chg="add del">
          <ac:chgData name="Rotem Haim" userId="a499e8ce0b7f1dc2" providerId="LiveId" clId="{1BA18CA6-C116-4EDE-8904-CF891E1CF8B5}" dt="2024-06-17T10:15:49.045" v="4618" actId="26606"/>
          <ac:cxnSpMkLst>
            <pc:docMk/>
            <pc:sldMk cId="4285662498" sldId="270"/>
            <ac:cxnSpMk id="49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10:15:49.045" v="4618" actId="26606"/>
          <ac:cxnSpMkLst>
            <pc:docMk/>
            <pc:sldMk cId="4285662498" sldId="270"/>
            <ac:cxnSpMk id="51" creationId="{EFECD4E8-AD3E-4228-82A2-9461958EA94D}"/>
          </ac:cxnSpMkLst>
        </pc:cxnChg>
        <pc:cxnChg chg="add del">
          <ac:chgData name="Rotem Haim" userId="a499e8ce0b7f1dc2" providerId="LiveId" clId="{1BA18CA6-C116-4EDE-8904-CF891E1CF8B5}" dt="2024-06-17T10:15:30.798" v="4606" actId="26606"/>
          <ac:cxnSpMkLst>
            <pc:docMk/>
            <pc:sldMk cId="4285662498" sldId="270"/>
            <ac:cxnSpMk id="54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10:15:30.798" v="4606" actId="26606"/>
          <ac:cxnSpMkLst>
            <pc:docMk/>
            <pc:sldMk cId="4285662498" sldId="270"/>
            <ac:cxnSpMk id="56" creationId="{EFECD4E8-AD3E-4228-82A2-9461958EA94D}"/>
          </ac:cxnSpMkLst>
        </pc:cxnChg>
        <pc:cxnChg chg="add del">
          <ac:chgData name="Rotem Haim" userId="a499e8ce0b7f1dc2" providerId="LiveId" clId="{1BA18CA6-C116-4EDE-8904-CF891E1CF8B5}" dt="2024-06-17T10:15:34.494" v="4610" actId="26606"/>
          <ac:cxnSpMkLst>
            <pc:docMk/>
            <pc:sldMk cId="4285662498" sldId="270"/>
            <ac:cxnSpMk id="74" creationId="{063B6EC6-D752-4EE7-908B-F8F19E8C7FEA}"/>
          </ac:cxnSpMkLst>
        </pc:cxnChg>
        <pc:cxnChg chg="add del">
          <ac:chgData name="Rotem Haim" userId="a499e8ce0b7f1dc2" providerId="LiveId" clId="{1BA18CA6-C116-4EDE-8904-CF891E1CF8B5}" dt="2024-06-17T10:15:34.494" v="4610" actId="26606"/>
          <ac:cxnSpMkLst>
            <pc:docMk/>
            <pc:sldMk cId="4285662498" sldId="270"/>
            <ac:cxnSpMk id="75" creationId="{EFECD4E8-AD3E-4228-82A2-9461958EA94D}"/>
          </ac:cxnSpMkLst>
        </pc:cxnChg>
      </pc:sldChg>
      <pc:sldChg chg="addSp delSp modSp add del mod ord">
        <pc:chgData name="Rotem Haim" userId="a499e8ce0b7f1dc2" providerId="LiveId" clId="{1BA18CA6-C116-4EDE-8904-CF891E1CF8B5}" dt="2024-06-17T11:23:35.099" v="6899" actId="47"/>
        <pc:sldMkLst>
          <pc:docMk/>
          <pc:sldMk cId="942818564" sldId="271"/>
        </pc:sldMkLst>
        <pc:spChg chg="mod">
          <ac:chgData name="Rotem Haim" userId="a499e8ce0b7f1dc2" providerId="LiveId" clId="{1BA18CA6-C116-4EDE-8904-CF891E1CF8B5}" dt="2024-06-17T10:21:03.473" v="4858" actId="1076"/>
          <ac:spMkLst>
            <pc:docMk/>
            <pc:sldMk cId="942818564" sldId="271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0:21:03.473" v="4858" actId="1076"/>
          <ac:spMkLst>
            <pc:docMk/>
            <pc:sldMk cId="942818564" sldId="271"/>
            <ac:spMk id="3" creationId="{D62C1729-0C47-2F06-86FD-C6C7BE903031}"/>
          </ac:spMkLst>
        </pc:spChg>
        <pc:picChg chg="add mod">
          <ac:chgData name="Rotem Haim" userId="a499e8ce0b7f1dc2" providerId="LiveId" clId="{1BA18CA6-C116-4EDE-8904-CF891E1CF8B5}" dt="2024-06-17T10:20:32.159" v="4825" actId="1076"/>
          <ac:picMkLst>
            <pc:docMk/>
            <pc:sldMk cId="942818564" sldId="271"/>
            <ac:picMk id="5" creationId="{ECA1BFF4-04E9-3688-A9E0-734636C62346}"/>
          </ac:picMkLst>
        </pc:picChg>
        <pc:picChg chg="del">
          <ac:chgData name="Rotem Haim" userId="a499e8ce0b7f1dc2" providerId="LiveId" clId="{1BA18CA6-C116-4EDE-8904-CF891E1CF8B5}" dt="2024-06-17T10:20:28.556" v="4822" actId="478"/>
          <ac:picMkLst>
            <pc:docMk/>
            <pc:sldMk cId="942818564" sldId="271"/>
            <ac:picMk id="8" creationId="{F12195E7-AAD7-DF26-D29C-11600BDBB063}"/>
          </ac:picMkLst>
        </pc:picChg>
        <pc:picChg chg="del">
          <ac:chgData name="Rotem Haim" userId="a499e8ce0b7f1dc2" providerId="LiveId" clId="{1BA18CA6-C116-4EDE-8904-CF891E1CF8B5}" dt="2024-06-17T10:20:29.625" v="4823" actId="478"/>
          <ac:picMkLst>
            <pc:docMk/>
            <pc:sldMk cId="942818564" sldId="271"/>
            <ac:picMk id="12" creationId="{046D1C12-9513-B187-1F07-8519DDF7CCCD}"/>
          </ac:picMkLst>
        </pc:picChg>
      </pc:sldChg>
      <pc:sldChg chg="addSp delSp modSp add mod ord">
        <pc:chgData name="Rotem Haim" userId="a499e8ce0b7f1dc2" providerId="LiveId" clId="{1BA18CA6-C116-4EDE-8904-CF891E1CF8B5}" dt="2024-06-17T10:24:48.448" v="5025" actId="1076"/>
        <pc:sldMkLst>
          <pc:docMk/>
          <pc:sldMk cId="2430072254" sldId="272"/>
        </pc:sldMkLst>
        <pc:spChg chg="mod">
          <ac:chgData name="Rotem Haim" userId="a499e8ce0b7f1dc2" providerId="LiveId" clId="{1BA18CA6-C116-4EDE-8904-CF891E1CF8B5}" dt="2024-06-17T10:21:52.737" v="4866" actId="20577"/>
          <ac:spMkLst>
            <pc:docMk/>
            <pc:sldMk cId="2430072254" sldId="272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0:24:48.448" v="5025" actId="1076"/>
          <ac:spMkLst>
            <pc:docMk/>
            <pc:sldMk cId="2430072254" sldId="272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10:22:31.066" v="4869" actId="22"/>
          <ac:spMkLst>
            <pc:docMk/>
            <pc:sldMk cId="2430072254" sldId="272"/>
            <ac:spMk id="6" creationId="{2DDCEE29-B634-7CC6-460B-131F9FDC83F5}"/>
          </ac:spMkLst>
        </pc:spChg>
        <pc:picChg chg="del">
          <ac:chgData name="Rotem Haim" userId="a499e8ce0b7f1dc2" providerId="LiveId" clId="{1BA18CA6-C116-4EDE-8904-CF891E1CF8B5}" dt="2024-06-17T10:22:29.948" v="4867" actId="478"/>
          <ac:picMkLst>
            <pc:docMk/>
            <pc:sldMk cId="2430072254" sldId="272"/>
            <ac:picMk id="5" creationId="{7125C795-C57A-EF85-5C32-5D7C76246EE7}"/>
          </ac:picMkLst>
        </pc:picChg>
        <pc:picChg chg="add mod">
          <ac:chgData name="Rotem Haim" userId="a499e8ce0b7f1dc2" providerId="LiveId" clId="{1BA18CA6-C116-4EDE-8904-CF891E1CF8B5}" dt="2024-06-17T10:22:35.827" v="4871" actId="1076"/>
          <ac:picMkLst>
            <pc:docMk/>
            <pc:sldMk cId="2430072254" sldId="272"/>
            <ac:picMk id="8" creationId="{7A400B37-4B9E-A34E-EFE0-D64C1DD34623}"/>
          </ac:picMkLst>
        </pc:picChg>
      </pc:sldChg>
      <pc:sldChg chg="addSp delSp modSp add mod ord">
        <pc:chgData name="Rotem Haim" userId="a499e8ce0b7f1dc2" providerId="LiveId" clId="{1BA18CA6-C116-4EDE-8904-CF891E1CF8B5}" dt="2024-06-17T10:44:42.439" v="5694"/>
        <pc:sldMkLst>
          <pc:docMk/>
          <pc:sldMk cId="3671584302" sldId="273"/>
        </pc:sldMkLst>
        <pc:spChg chg="mod">
          <ac:chgData name="Rotem Haim" userId="a499e8ce0b7f1dc2" providerId="LiveId" clId="{1BA18CA6-C116-4EDE-8904-CF891E1CF8B5}" dt="2024-06-17T10:44:15.562" v="5691" actId="20577"/>
          <ac:spMkLst>
            <pc:docMk/>
            <pc:sldMk cId="3671584302" sldId="273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0:44:11.508" v="5683" actId="20577"/>
          <ac:spMkLst>
            <pc:docMk/>
            <pc:sldMk cId="3671584302" sldId="273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10:43:17.448" v="5658" actId="22"/>
          <ac:spMkLst>
            <pc:docMk/>
            <pc:sldMk cId="3671584302" sldId="273"/>
            <ac:spMk id="8" creationId="{62DA6A0F-B562-B601-F11E-99F2B92688A4}"/>
          </ac:spMkLst>
        </pc:spChg>
        <pc:picChg chg="add del mod">
          <ac:chgData name="Rotem Haim" userId="a499e8ce0b7f1dc2" providerId="LiveId" clId="{1BA18CA6-C116-4EDE-8904-CF891E1CF8B5}" dt="2024-06-17T10:44:11.988" v="5686" actId="478"/>
          <ac:picMkLst>
            <pc:docMk/>
            <pc:sldMk cId="3671584302" sldId="273"/>
            <ac:picMk id="5" creationId="{1533182D-0923-8362-E994-683FE39076D2}"/>
          </ac:picMkLst>
        </pc:picChg>
        <pc:picChg chg="del">
          <ac:chgData name="Rotem Haim" userId="a499e8ce0b7f1dc2" providerId="LiveId" clId="{1BA18CA6-C116-4EDE-8904-CF891E1CF8B5}" dt="2024-06-17T10:23:36.825" v="4897" actId="478"/>
          <ac:picMkLst>
            <pc:docMk/>
            <pc:sldMk cId="3671584302" sldId="273"/>
            <ac:picMk id="6" creationId="{AC447E71-DBF7-20C5-3791-51BFA4389BA6}"/>
          </ac:picMkLst>
        </pc:picChg>
        <pc:picChg chg="del">
          <ac:chgData name="Rotem Haim" userId="a499e8ce0b7f1dc2" providerId="LiveId" clId="{1BA18CA6-C116-4EDE-8904-CF891E1CF8B5}" dt="2024-06-17T10:23:34.948" v="4896" actId="478"/>
          <ac:picMkLst>
            <pc:docMk/>
            <pc:sldMk cId="3671584302" sldId="273"/>
            <ac:picMk id="10" creationId="{38CC44DA-52FA-C098-AF56-030D543CADF4}"/>
          </ac:picMkLst>
        </pc:picChg>
        <pc:picChg chg="add del mod">
          <ac:chgData name="Rotem Haim" userId="a499e8ce0b7f1dc2" providerId="LiveId" clId="{1BA18CA6-C116-4EDE-8904-CF891E1CF8B5}" dt="2024-06-17T10:44:11.823" v="5685" actId="22"/>
          <ac:picMkLst>
            <pc:docMk/>
            <pc:sldMk cId="3671584302" sldId="273"/>
            <ac:picMk id="11" creationId="{0178C712-FD7F-722D-D0BE-2889F155D6F4}"/>
          </ac:picMkLst>
        </pc:picChg>
      </pc:sldChg>
      <pc:sldChg chg="addSp delSp modSp add mod ord">
        <pc:chgData name="Rotem Haim" userId="a499e8ce0b7f1dc2" providerId="LiveId" clId="{1BA18CA6-C116-4EDE-8904-CF891E1CF8B5}" dt="2024-06-17T10:28:43.465" v="5222" actId="20577"/>
        <pc:sldMkLst>
          <pc:docMk/>
          <pc:sldMk cId="1299978017" sldId="274"/>
        </pc:sldMkLst>
        <pc:spChg chg="mod">
          <ac:chgData name="Rotem Haim" userId="a499e8ce0b7f1dc2" providerId="LiveId" clId="{1BA18CA6-C116-4EDE-8904-CF891E1CF8B5}" dt="2024-06-17T10:26:11.217" v="5034" actId="20577"/>
          <ac:spMkLst>
            <pc:docMk/>
            <pc:sldMk cId="1299978017" sldId="274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0:28:43.465" v="5222" actId="20577"/>
          <ac:spMkLst>
            <pc:docMk/>
            <pc:sldMk cId="1299978017" sldId="274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10:27:04.827" v="5091" actId="22"/>
          <ac:spMkLst>
            <pc:docMk/>
            <pc:sldMk cId="1299978017" sldId="274"/>
            <ac:spMk id="8" creationId="{3D909188-3317-8EEA-DE11-17DF6061A628}"/>
          </ac:spMkLst>
        </pc:spChg>
        <pc:spChg chg="add del">
          <ac:chgData name="Rotem Haim" userId="a499e8ce0b7f1dc2" providerId="LiveId" clId="{1BA18CA6-C116-4EDE-8904-CF891E1CF8B5}" dt="2024-06-17T10:27:06.430" v="5094" actId="22"/>
          <ac:spMkLst>
            <pc:docMk/>
            <pc:sldMk cId="1299978017" sldId="274"/>
            <ac:spMk id="10" creationId="{C4169E4C-9B99-4541-FE32-B1415B3A4CCD}"/>
          </ac:spMkLst>
        </pc:spChg>
        <pc:picChg chg="del">
          <ac:chgData name="Rotem Haim" userId="a499e8ce0b7f1dc2" providerId="LiveId" clId="{1BA18CA6-C116-4EDE-8904-CF891E1CF8B5}" dt="2024-06-17T10:26:13.166" v="5035" actId="478"/>
          <ac:picMkLst>
            <pc:docMk/>
            <pc:sldMk cId="1299978017" sldId="274"/>
            <ac:picMk id="5" creationId="{F2E446D5-802A-EFBF-3B3B-09926A48B5C6}"/>
          </ac:picMkLst>
        </pc:picChg>
        <pc:picChg chg="add del mod">
          <ac:chgData name="Rotem Haim" userId="a499e8ce0b7f1dc2" providerId="LiveId" clId="{1BA18CA6-C116-4EDE-8904-CF891E1CF8B5}" dt="2024-06-17T10:27:05.755" v="5092" actId="478"/>
          <ac:picMkLst>
            <pc:docMk/>
            <pc:sldMk cId="1299978017" sldId="274"/>
            <ac:picMk id="6" creationId="{94C5BEEF-9B88-959C-D2AC-816A5F148541}"/>
          </ac:picMkLst>
        </pc:picChg>
        <pc:picChg chg="add mod">
          <ac:chgData name="Rotem Haim" userId="a499e8ce0b7f1dc2" providerId="LiveId" clId="{1BA18CA6-C116-4EDE-8904-CF891E1CF8B5}" dt="2024-06-17T10:27:16.645" v="5097" actId="1076"/>
          <ac:picMkLst>
            <pc:docMk/>
            <pc:sldMk cId="1299978017" sldId="274"/>
            <ac:picMk id="12" creationId="{0B1BB705-AFAF-9F8F-2679-0687093D75A8}"/>
          </ac:picMkLst>
        </pc:picChg>
      </pc:sldChg>
      <pc:sldChg chg="new del">
        <pc:chgData name="Rotem Haim" userId="a499e8ce0b7f1dc2" providerId="LiveId" clId="{1BA18CA6-C116-4EDE-8904-CF891E1CF8B5}" dt="2024-06-17T10:25:06.495" v="5027" actId="47"/>
        <pc:sldMkLst>
          <pc:docMk/>
          <pc:sldMk cId="3475287821" sldId="274"/>
        </pc:sldMkLst>
      </pc:sldChg>
      <pc:sldChg chg="addSp delSp modSp add mod ord">
        <pc:chgData name="Rotem Haim" userId="a499e8ce0b7f1dc2" providerId="LiveId" clId="{1BA18CA6-C116-4EDE-8904-CF891E1CF8B5}" dt="2024-06-17T10:30:51.934" v="5297" actId="20577"/>
        <pc:sldMkLst>
          <pc:docMk/>
          <pc:sldMk cId="356900435" sldId="275"/>
        </pc:sldMkLst>
        <pc:spChg chg="mod">
          <ac:chgData name="Rotem Haim" userId="a499e8ce0b7f1dc2" providerId="LiveId" clId="{1BA18CA6-C116-4EDE-8904-CF891E1CF8B5}" dt="2024-06-17T10:29:39.923" v="5237" actId="20577"/>
          <ac:spMkLst>
            <pc:docMk/>
            <pc:sldMk cId="356900435" sldId="275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0:30:51.934" v="5297" actId="20577"/>
          <ac:spMkLst>
            <pc:docMk/>
            <pc:sldMk cId="356900435" sldId="275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10:30:25.251" v="5288" actId="22"/>
          <ac:spMkLst>
            <pc:docMk/>
            <pc:sldMk cId="356900435" sldId="275"/>
            <ac:spMk id="6" creationId="{56C328ED-60FB-DEAF-F9BF-3E6BA7A59995}"/>
          </ac:spMkLst>
        </pc:spChg>
        <pc:picChg chg="del">
          <ac:chgData name="Rotem Haim" userId="a499e8ce0b7f1dc2" providerId="LiveId" clId="{1BA18CA6-C116-4EDE-8904-CF891E1CF8B5}" dt="2024-06-17T10:30:23.980" v="5286" actId="478"/>
          <ac:picMkLst>
            <pc:docMk/>
            <pc:sldMk cId="356900435" sldId="275"/>
            <ac:picMk id="5" creationId="{ECA1BFF4-04E9-3688-A9E0-734636C62346}"/>
          </ac:picMkLst>
        </pc:picChg>
        <pc:picChg chg="add mod">
          <ac:chgData name="Rotem Haim" userId="a499e8ce0b7f1dc2" providerId="LiveId" clId="{1BA18CA6-C116-4EDE-8904-CF891E1CF8B5}" dt="2024-06-17T10:30:37.677" v="5292" actId="1076"/>
          <ac:picMkLst>
            <pc:docMk/>
            <pc:sldMk cId="356900435" sldId="275"/>
            <ac:picMk id="8" creationId="{1E1E9B74-52A7-090D-6342-9228112667F0}"/>
          </ac:picMkLst>
        </pc:picChg>
      </pc:sldChg>
      <pc:sldChg chg="new add del">
        <pc:chgData name="Rotem Haim" userId="a499e8ce0b7f1dc2" providerId="LiveId" clId="{1BA18CA6-C116-4EDE-8904-CF891E1CF8B5}" dt="2024-06-17T10:28:24.433" v="5218" actId="47"/>
        <pc:sldMkLst>
          <pc:docMk/>
          <pc:sldMk cId="2392364504" sldId="275"/>
        </pc:sldMkLst>
      </pc:sldChg>
      <pc:sldChg chg="addSp delSp modSp add mod ord">
        <pc:chgData name="Rotem Haim" userId="a499e8ce0b7f1dc2" providerId="LiveId" clId="{1BA18CA6-C116-4EDE-8904-CF891E1CF8B5}" dt="2024-06-17T11:23:18.096" v="6898" actId="20577"/>
        <pc:sldMkLst>
          <pc:docMk/>
          <pc:sldMk cId="1010672951" sldId="276"/>
        </pc:sldMkLst>
        <pc:spChg chg="mod">
          <ac:chgData name="Rotem Haim" userId="a499e8ce0b7f1dc2" providerId="LiveId" clId="{1BA18CA6-C116-4EDE-8904-CF891E1CF8B5}" dt="2024-06-17T10:32:52.586" v="5304" actId="20577"/>
          <ac:spMkLst>
            <pc:docMk/>
            <pc:sldMk cId="1010672951" sldId="276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1:23:18.096" v="6898" actId="20577"/>
          <ac:spMkLst>
            <pc:docMk/>
            <pc:sldMk cId="1010672951" sldId="276"/>
            <ac:spMk id="3" creationId="{D62C1729-0C47-2F06-86FD-C6C7BE903031}"/>
          </ac:spMkLst>
        </pc:spChg>
        <pc:spChg chg="add del">
          <ac:chgData name="Rotem Haim" userId="a499e8ce0b7f1dc2" providerId="LiveId" clId="{1BA18CA6-C116-4EDE-8904-CF891E1CF8B5}" dt="2024-06-17T10:39:59.759" v="5619" actId="22"/>
          <ac:spMkLst>
            <pc:docMk/>
            <pc:sldMk cId="1010672951" sldId="276"/>
            <ac:spMk id="8" creationId="{C13B0C89-AD77-767F-9494-792559A686E0}"/>
          </ac:spMkLst>
        </pc:spChg>
        <pc:picChg chg="add mod">
          <ac:chgData name="Rotem Haim" userId="a499e8ce0b7f1dc2" providerId="LiveId" clId="{1BA18CA6-C116-4EDE-8904-CF891E1CF8B5}" dt="2024-06-17T10:35:19.553" v="5307" actId="1076"/>
          <ac:picMkLst>
            <pc:docMk/>
            <pc:sldMk cId="1010672951" sldId="276"/>
            <ac:picMk id="5" creationId="{A3F45C71-F420-CDCB-01A1-1A8E47CD8E83}"/>
          </ac:picMkLst>
        </pc:picChg>
        <pc:picChg chg="del">
          <ac:chgData name="Rotem Haim" userId="a499e8ce0b7f1dc2" providerId="LiveId" clId="{1BA18CA6-C116-4EDE-8904-CF891E1CF8B5}" dt="2024-06-17T10:35:17.203" v="5305" actId="478"/>
          <ac:picMkLst>
            <pc:docMk/>
            <pc:sldMk cId="1010672951" sldId="276"/>
            <ac:picMk id="6" creationId="{F3C6D46B-2261-61EC-836E-7FF00C29B2C7}"/>
          </ac:picMkLst>
        </pc:picChg>
        <pc:picChg chg="add del mod">
          <ac:chgData name="Rotem Haim" userId="a499e8ce0b7f1dc2" providerId="LiveId" clId="{1BA18CA6-C116-4EDE-8904-CF891E1CF8B5}" dt="2024-06-17T10:40:17.899" v="5623" actId="478"/>
          <ac:picMkLst>
            <pc:docMk/>
            <pc:sldMk cId="1010672951" sldId="276"/>
            <ac:picMk id="10" creationId="{EB6F949E-FDBB-119D-562E-83A36724459A}"/>
          </ac:picMkLst>
        </pc:picChg>
        <pc:picChg chg="add mod">
          <ac:chgData name="Rotem Haim" userId="a499e8ce0b7f1dc2" providerId="LiveId" clId="{1BA18CA6-C116-4EDE-8904-CF891E1CF8B5}" dt="2024-06-17T10:40:53.787" v="5626" actId="1076"/>
          <ac:picMkLst>
            <pc:docMk/>
            <pc:sldMk cId="1010672951" sldId="276"/>
            <ac:picMk id="12" creationId="{C7BA7B47-AB61-665B-A019-7FF356F8CEE6}"/>
          </ac:picMkLst>
        </pc:picChg>
      </pc:sldChg>
      <pc:sldChg chg="delSp new del mod">
        <pc:chgData name="Rotem Haim" userId="a499e8ce0b7f1dc2" providerId="LiveId" clId="{1BA18CA6-C116-4EDE-8904-CF891E1CF8B5}" dt="2024-06-17T10:44:50.724" v="5695" actId="47"/>
        <pc:sldMkLst>
          <pc:docMk/>
          <pc:sldMk cId="3079035142" sldId="277"/>
        </pc:sldMkLst>
        <pc:spChg chg="del">
          <ac:chgData name="Rotem Haim" userId="a499e8ce0b7f1dc2" providerId="LiveId" clId="{1BA18CA6-C116-4EDE-8904-CF891E1CF8B5}" dt="2024-06-17T10:42:55.367" v="5629" actId="478"/>
          <ac:spMkLst>
            <pc:docMk/>
            <pc:sldMk cId="3079035142" sldId="277"/>
            <ac:spMk id="2" creationId="{0ABAFAB8-D2E9-C668-84C2-75E225D2BD26}"/>
          </ac:spMkLst>
        </pc:spChg>
        <pc:spChg chg="del">
          <ac:chgData name="Rotem Haim" userId="a499e8ce0b7f1dc2" providerId="LiveId" clId="{1BA18CA6-C116-4EDE-8904-CF891E1CF8B5}" dt="2024-06-17T10:42:54.359" v="5628" actId="478"/>
          <ac:spMkLst>
            <pc:docMk/>
            <pc:sldMk cId="3079035142" sldId="277"/>
            <ac:spMk id="3" creationId="{5804D8E0-E113-E8EE-D4CC-5C7CE7DCC0E0}"/>
          </ac:spMkLst>
        </pc:spChg>
      </pc:sldChg>
      <pc:sldChg chg="modSp add mod">
        <pc:chgData name="Rotem Haim" userId="a499e8ce0b7f1dc2" providerId="LiveId" clId="{1BA18CA6-C116-4EDE-8904-CF891E1CF8B5}" dt="2024-06-17T12:05:03.252" v="7352" actId="20577"/>
        <pc:sldMkLst>
          <pc:docMk/>
          <pc:sldMk cId="3162360671" sldId="278"/>
        </pc:sldMkLst>
        <pc:spChg chg="mod">
          <ac:chgData name="Rotem Haim" userId="a499e8ce0b7f1dc2" providerId="LiveId" clId="{1BA18CA6-C116-4EDE-8904-CF891E1CF8B5}" dt="2024-06-17T12:05:03.252" v="7352" actId="20577"/>
          <ac:spMkLst>
            <pc:docMk/>
            <pc:sldMk cId="3162360671" sldId="278"/>
            <ac:spMk id="3" creationId="{D62C1729-0C47-2F06-86FD-C6C7BE903031}"/>
          </ac:spMkLst>
        </pc:spChg>
      </pc:sldChg>
      <pc:sldChg chg="addSp delSp modSp add mod ord">
        <pc:chgData name="Rotem Haim" userId="a499e8ce0b7f1dc2" providerId="LiveId" clId="{1BA18CA6-C116-4EDE-8904-CF891E1CF8B5}" dt="2024-06-17T10:45:42.615" v="5812" actId="20577"/>
        <pc:sldMkLst>
          <pc:docMk/>
          <pc:sldMk cId="3285255539" sldId="279"/>
        </pc:sldMkLst>
        <pc:spChg chg="mod">
          <ac:chgData name="Rotem Haim" userId="a499e8ce0b7f1dc2" providerId="LiveId" clId="{1BA18CA6-C116-4EDE-8904-CF891E1CF8B5}" dt="2024-06-17T10:45:05.731" v="5719" actId="6549"/>
          <ac:spMkLst>
            <pc:docMk/>
            <pc:sldMk cId="3285255539" sldId="279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0:45:42.615" v="5812" actId="20577"/>
          <ac:spMkLst>
            <pc:docMk/>
            <pc:sldMk cId="3285255539" sldId="279"/>
            <ac:spMk id="3" creationId="{D62C1729-0C47-2F06-86FD-C6C7BE903031}"/>
          </ac:spMkLst>
        </pc:spChg>
        <pc:picChg chg="del">
          <ac:chgData name="Rotem Haim" userId="a499e8ce0b7f1dc2" providerId="LiveId" clId="{1BA18CA6-C116-4EDE-8904-CF891E1CF8B5}" dt="2024-06-17T10:45:07.230" v="5720" actId="478"/>
          <ac:picMkLst>
            <pc:docMk/>
            <pc:sldMk cId="3285255539" sldId="279"/>
            <ac:picMk id="5" creationId="{ECA1BFF4-04E9-3688-A9E0-734636C62346}"/>
          </ac:picMkLst>
        </pc:picChg>
        <pc:picChg chg="add mod">
          <ac:chgData name="Rotem Haim" userId="a499e8ce0b7f1dc2" providerId="LiveId" clId="{1BA18CA6-C116-4EDE-8904-CF891E1CF8B5}" dt="2024-06-17T10:45:15.508" v="5723" actId="1076"/>
          <ac:picMkLst>
            <pc:docMk/>
            <pc:sldMk cId="3285255539" sldId="279"/>
            <ac:picMk id="6" creationId="{773B21A3-5F83-AC2B-F288-E21A782B6045}"/>
          </ac:picMkLst>
        </pc:picChg>
      </pc:sldChg>
      <pc:sldChg chg="addSp delSp modSp add mod ord">
        <pc:chgData name="Rotem Haim" userId="a499e8ce0b7f1dc2" providerId="LiveId" clId="{1BA18CA6-C116-4EDE-8904-CF891E1CF8B5}" dt="2024-06-17T10:48:06.577" v="6050" actId="20577"/>
        <pc:sldMkLst>
          <pc:docMk/>
          <pc:sldMk cId="5370299" sldId="280"/>
        </pc:sldMkLst>
        <pc:spChg chg="mod">
          <ac:chgData name="Rotem Haim" userId="a499e8ce0b7f1dc2" providerId="LiveId" clId="{1BA18CA6-C116-4EDE-8904-CF891E1CF8B5}" dt="2024-06-17T10:46:57.373" v="5826" actId="20577"/>
          <ac:spMkLst>
            <pc:docMk/>
            <pc:sldMk cId="5370299" sldId="280"/>
            <ac:spMk id="2" creationId="{536B1969-C25C-38FC-658A-2299C766B90D}"/>
          </ac:spMkLst>
        </pc:spChg>
        <pc:spChg chg="mod">
          <ac:chgData name="Rotem Haim" userId="a499e8ce0b7f1dc2" providerId="LiveId" clId="{1BA18CA6-C116-4EDE-8904-CF891E1CF8B5}" dt="2024-06-17T10:48:06.577" v="6050" actId="20577"/>
          <ac:spMkLst>
            <pc:docMk/>
            <pc:sldMk cId="5370299" sldId="280"/>
            <ac:spMk id="3" creationId="{D62C1729-0C47-2F06-86FD-C6C7BE903031}"/>
          </ac:spMkLst>
        </pc:spChg>
        <pc:picChg chg="del">
          <ac:chgData name="Rotem Haim" userId="a499e8ce0b7f1dc2" providerId="LiveId" clId="{1BA18CA6-C116-4EDE-8904-CF891E1CF8B5}" dt="2024-06-17T10:46:59.102" v="5827" actId="478"/>
          <ac:picMkLst>
            <pc:docMk/>
            <pc:sldMk cId="5370299" sldId="280"/>
            <ac:picMk id="5" creationId="{1533182D-0923-8362-E994-683FE39076D2}"/>
          </ac:picMkLst>
        </pc:picChg>
        <pc:picChg chg="add mod">
          <ac:chgData name="Rotem Haim" userId="a499e8ce0b7f1dc2" providerId="LiveId" clId="{1BA18CA6-C116-4EDE-8904-CF891E1CF8B5}" dt="2024-06-17T10:47:05.605" v="5829" actId="1076"/>
          <ac:picMkLst>
            <pc:docMk/>
            <pc:sldMk cId="5370299" sldId="280"/>
            <ac:picMk id="6" creationId="{2E360945-8167-593E-95B6-D4CF5FDB23E3}"/>
          </ac:picMkLst>
        </pc:picChg>
      </pc:sldChg>
      <pc:sldChg chg="delSp modSp new mod">
        <pc:chgData name="Rotem Haim" userId="a499e8ce0b7f1dc2" providerId="LiveId" clId="{1BA18CA6-C116-4EDE-8904-CF891E1CF8B5}" dt="2024-06-17T10:48:37.028" v="6085" actId="1076"/>
        <pc:sldMkLst>
          <pc:docMk/>
          <pc:sldMk cId="2999990258" sldId="281"/>
        </pc:sldMkLst>
        <pc:spChg chg="mod">
          <ac:chgData name="Rotem Haim" userId="a499e8ce0b7f1dc2" providerId="LiveId" clId="{1BA18CA6-C116-4EDE-8904-CF891E1CF8B5}" dt="2024-06-17T10:48:37.028" v="6085" actId="1076"/>
          <ac:spMkLst>
            <pc:docMk/>
            <pc:sldMk cId="2999990258" sldId="281"/>
            <ac:spMk id="2" creationId="{B4103113-61DD-B360-E42D-95A8F53A921C}"/>
          </ac:spMkLst>
        </pc:spChg>
        <pc:spChg chg="del">
          <ac:chgData name="Rotem Haim" userId="a499e8ce0b7f1dc2" providerId="LiveId" clId="{1BA18CA6-C116-4EDE-8904-CF891E1CF8B5}" dt="2024-06-17T10:48:17.792" v="6052" actId="478"/>
          <ac:spMkLst>
            <pc:docMk/>
            <pc:sldMk cId="2999990258" sldId="281"/>
            <ac:spMk id="3" creationId="{5F3F1985-3AE9-4A8C-F099-FA8043CFB769}"/>
          </ac:spMkLst>
        </pc:spChg>
      </pc:sldChg>
      <pc:sldChg chg="modSp new mod">
        <pc:chgData name="Rotem Haim" userId="a499e8ce0b7f1dc2" providerId="LiveId" clId="{1BA18CA6-C116-4EDE-8904-CF891E1CF8B5}" dt="2024-06-19T07:19:39.303" v="8826" actId="20577"/>
        <pc:sldMkLst>
          <pc:docMk/>
          <pc:sldMk cId="208621797" sldId="282"/>
        </pc:sldMkLst>
        <pc:spChg chg="mod">
          <ac:chgData name="Rotem Haim" userId="a499e8ce0b7f1dc2" providerId="LiveId" clId="{1BA18CA6-C116-4EDE-8904-CF891E1CF8B5}" dt="2024-06-17T13:35:32.748" v="7476" actId="1076"/>
          <ac:spMkLst>
            <pc:docMk/>
            <pc:sldMk cId="208621797" sldId="282"/>
            <ac:spMk id="2" creationId="{BC05F27E-B75B-17FA-5442-30BFE0ED19FD}"/>
          </ac:spMkLst>
        </pc:spChg>
        <pc:spChg chg="mod">
          <ac:chgData name="Rotem Haim" userId="a499e8ce0b7f1dc2" providerId="LiveId" clId="{1BA18CA6-C116-4EDE-8904-CF891E1CF8B5}" dt="2024-06-19T07:19:39.303" v="8826" actId="20577"/>
          <ac:spMkLst>
            <pc:docMk/>
            <pc:sldMk cId="208621797" sldId="282"/>
            <ac:spMk id="3" creationId="{F25BFE47-15D5-5D0B-69D8-E90147050F3B}"/>
          </ac:spMkLst>
        </pc:spChg>
      </pc:sldChg>
      <pc:sldChg chg="addSp delSp modSp new mod ord">
        <pc:chgData name="Rotem Haim" userId="a499e8ce0b7f1dc2" providerId="LiveId" clId="{1BA18CA6-C116-4EDE-8904-CF891E1CF8B5}" dt="2024-06-18T13:45:59.499" v="8496" actId="20577"/>
        <pc:sldMkLst>
          <pc:docMk/>
          <pc:sldMk cId="1998698640" sldId="283"/>
        </pc:sldMkLst>
        <pc:spChg chg="mod">
          <ac:chgData name="Rotem Haim" userId="a499e8ce0b7f1dc2" providerId="LiveId" clId="{1BA18CA6-C116-4EDE-8904-CF891E1CF8B5}" dt="2024-06-18T13:45:59.499" v="8496" actId="20577"/>
          <ac:spMkLst>
            <pc:docMk/>
            <pc:sldMk cId="1998698640" sldId="283"/>
            <ac:spMk id="2" creationId="{0EA8600E-6365-8ED0-074F-4B6E377EF9B0}"/>
          </ac:spMkLst>
        </pc:spChg>
        <pc:spChg chg="del">
          <ac:chgData name="Rotem Haim" userId="a499e8ce0b7f1dc2" providerId="LiveId" clId="{1BA18CA6-C116-4EDE-8904-CF891E1CF8B5}" dt="2024-06-17T13:42:03.086" v="7543" actId="478"/>
          <ac:spMkLst>
            <pc:docMk/>
            <pc:sldMk cId="1998698640" sldId="283"/>
            <ac:spMk id="3" creationId="{F9DDA117-E46C-FDF9-BAA9-5B60FF5F17B1}"/>
          </ac:spMkLst>
        </pc:spChg>
        <pc:graphicFrameChg chg="add mod modGraphic">
          <ac:chgData name="Rotem Haim" userId="a499e8ce0b7f1dc2" providerId="LiveId" clId="{1BA18CA6-C116-4EDE-8904-CF891E1CF8B5}" dt="2024-06-17T14:01:56.171" v="8487" actId="20577"/>
          <ac:graphicFrameMkLst>
            <pc:docMk/>
            <pc:sldMk cId="1998698640" sldId="283"/>
            <ac:graphicFrameMk id="4" creationId="{5730CCD8-99EF-F265-A03D-3CB4820D99F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5A0E1E6-8827-4DD5-8E8C-D3FCB3CBB467}" type="datetimeFigureOut">
              <a:rPr lang="he-IL" smtClean="0"/>
              <a:t>י"ב/סיון/תשפ"ד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D56B2CF-A265-486B-ABE6-36C5C43E5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82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6B2CF-A265-486B-ABE6-36C5C43E54F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634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ucid.app/lucidchart/1d378339-c3e0-4e66-98de-aa06b89815bb/edit?viewport_loc=-93%2C-367%2C1898%2C826%2C0_0&amp;invitationId=inv_6c6c0efc-c87e-4bdf-93a7-fa665083e0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02DD-B794-211B-B326-AA00D84E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273" y="1755037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cs typeface="+mn-cs"/>
              </a:rPr>
              <a:t>Trippie</a:t>
            </a:r>
            <a:endParaRPr lang="he-IL" dirty="0"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8C5A7-6094-D402-744D-DBC61D497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273" y="3335838"/>
            <a:ext cx="7766936" cy="1096899"/>
          </a:xfrm>
        </p:spPr>
        <p:txBody>
          <a:bodyPr/>
          <a:lstStyle/>
          <a:p>
            <a:pPr algn="ctr"/>
            <a:r>
              <a:rPr lang="he-IL" dirty="0"/>
              <a:t>עדן זהבי 314832270</a:t>
            </a:r>
            <a:br>
              <a:rPr lang="en-US" dirty="0"/>
            </a:br>
            <a:r>
              <a:rPr lang="he-IL" dirty="0"/>
              <a:t>רותם חיים 314652496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C6357E-E33D-AE67-9494-00D8CA99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91" y="513108"/>
            <a:ext cx="2827265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-66991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הוספת טיול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</p:spPr>
            <p:txBody>
              <a:bodyPr anchor="t">
                <a:normAutofit/>
              </a:bodyPr>
              <a:lstStyle/>
              <a:p>
                <a:r>
                  <a:rPr lang="he-IL" dirty="0">
                    <a:solidFill>
                      <a:srgbClr val="FFFFFF"/>
                    </a:solidFill>
                  </a:rPr>
                  <a:t>מאפשר הוספת טיול לרשימת הטיולים, יחד עם אופציה להוספת מידע על הטיול כמו יעד, תאריך, תמונה ועוד. 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אפשרות להוספת תמונה לטיול, שימוש ב-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𝐺𝑙𝑖𝑑𝑒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וכתובת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𝑢𝑟𝑖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לתמונה ע"מ לחסוך במקום. לאחר בחירת תמונה ניתן למחוק אותה.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כפתורי הוספת תאריך התחלה וסוף יקפיצו דיאלוג של בחירת תאריך, כאשר בחירת תאריך סוף תתאפשר רק לאחר בחירת תאריך התחלה ולא תתיר בחירה של תאריך מוקדם יותר מתאריך הסוף.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כפתור הוספת טיול יתאפשר רק כאשר תיבות הטקסט של המדינה והעיר יהיו מלאות – ע"מ שניתן יהיה לתכנן טיול עוד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he-IL" dirty="0">
                    <a:solidFill>
                      <a:srgbClr val="FFFFFF"/>
                    </a:solidFill>
                  </a:rPr>
                  <a:t>לפני שיודעים את שאר השדות.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חזרה תנווט למסך רשימת טיולים.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  <a:blipFill>
                <a:blip r:embed="rId2"/>
                <a:stretch>
                  <a:fillRect t="-602" r="-3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12195E7-AAD7-DF26-D29C-11600BDB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0" y="555006"/>
            <a:ext cx="2459375" cy="5259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6D1C12-9513-B187-1F07-8519DDF7C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659" y="596709"/>
            <a:ext cx="2459376" cy="521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2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631099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הצגת פרטי טיול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623" y="1414598"/>
            <a:ext cx="6090782" cy="6074501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מציג בצורה מפורטת את כלל פרטי הטיול עליו המשתמש לחץ.</a:t>
            </a:r>
          </a:p>
          <a:p>
            <a:r>
              <a:rPr lang="he-IL" dirty="0">
                <a:solidFill>
                  <a:srgbClr val="FFFFFF"/>
                </a:solidFill>
              </a:rPr>
              <a:t>לחיצה על כפתור חזרה תנווט למסך רשימת הטיולים.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5C795-C57A-EF85-5C32-5D7C7624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22" y="498432"/>
            <a:ext cx="2819644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631099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עריכת פרטי טיול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168" y="1398015"/>
            <a:ext cx="6090782" cy="6074501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מאפשר עריכה של פרטי הטיול.</a:t>
            </a:r>
          </a:p>
          <a:p>
            <a:r>
              <a:rPr lang="he-IL" dirty="0">
                <a:solidFill>
                  <a:srgbClr val="FFFFFF"/>
                </a:solidFill>
              </a:rPr>
              <a:t>מציג את פרטי הטיול הנוכחיים לפני השימוש – לנוחות העריכה.</a:t>
            </a:r>
          </a:p>
          <a:p>
            <a:r>
              <a:rPr lang="he-IL" dirty="0">
                <a:solidFill>
                  <a:srgbClr val="FFFFFF"/>
                </a:solidFill>
              </a:rPr>
              <a:t>לחיצה על כפתור שמור, תעדכן את פרטי הטיול הרלוונטי ותנווט חזרה למסך רשימת הטיולים.</a:t>
            </a:r>
          </a:p>
          <a:p>
            <a:pPr marL="0" indent="0">
              <a:buNone/>
            </a:pPr>
            <a:endParaRPr lang="he-IL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47E71-DBF7-20C5-3791-51BFA438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5" y="631099"/>
            <a:ext cx="2540629" cy="5265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CC44DA-52FA-C098-AF56-030D543C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34" y="631099"/>
            <a:ext cx="2514761" cy="52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-66991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>
                <a:solidFill>
                  <a:srgbClr val="FFFFFF"/>
                </a:solidFill>
                <a:cs typeface="+mn-cs"/>
              </a:rPr>
              <a:t>מסך רשימת הוצאות</a:t>
            </a:r>
            <a:endParaRPr lang="he-IL" dirty="0">
              <a:solidFill>
                <a:srgbClr val="FFFFFF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</p:spPr>
            <p:txBody>
              <a:bodyPr anchor="t">
                <a:normAutofit/>
              </a:bodyPr>
              <a:lstStyle/>
              <a:p>
                <a:r>
                  <a:rPr lang="he-IL" dirty="0">
                    <a:solidFill>
                      <a:srgbClr val="FFFFFF"/>
                    </a:solidFill>
                  </a:rPr>
                  <a:t>מאפשר ניהול רשימת הוצאות, והצגתם ע"י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𝑅𝑒𝑐𝑦𝑐𝑙𝑒𝑟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𝑉𝑖𝑒𝑤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ניהול ההוצאות מתבצע בארכיטקטורת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𝑀𝑉𝑉𝑀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, כאשר נתוני הטיולים נשמרים במסד הנתונים המרוחק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𝐹𝑖𝑟𝑒𝑏𝑎𝑠𝑒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𝐹𝑖𝑟𝑒𝑠𝑡𝑜𝑟𝑒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עבור כל משתמש יוצגו רק ההוצאות שהוא יצר בעצמו.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סכום ההוצאות הכולל מופיע בראש העמוד, בכל אחד מהטבעות המובילים.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הוצאה תנווט למסך הצגת פרטי הוצאה.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ארוכה על הוצאה תנווט למסך עריכת הוצאה יחד עם נתוני ההוצאה הקיימים.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החלקה (ימינה או שמאלה) של הוצאה תפתח דיאלוג מחיקה.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תנווט למסך הוספת הוצאה.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חזרה, תפתח דיאלוג התנתקות, ובמידה 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he-IL" dirty="0">
                    <a:solidFill>
                      <a:srgbClr val="FFFFFF"/>
                    </a:solidFill>
                  </a:rPr>
                  <a:t>והתקבלה תשובה חיובית, תנווט למסך ההתחברות.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  <a:blipFill>
                <a:blip r:embed="rId2"/>
                <a:stretch>
                  <a:fillRect t="-602" r="-3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3C6D46B-2261-61EC-836E-7FF00C29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376" y="483191"/>
            <a:ext cx="2819644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31" y="1016374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הוספת הוצאה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9039" y="1783289"/>
                <a:ext cx="6090782" cy="6074501"/>
              </a:xfrm>
            </p:spPr>
            <p:txBody>
              <a:bodyPr anchor="t">
                <a:normAutofit/>
              </a:bodyPr>
              <a:lstStyle/>
              <a:p>
                <a:r>
                  <a:rPr lang="he-IL" dirty="0">
                    <a:solidFill>
                      <a:srgbClr val="FFFFFF"/>
                    </a:solidFill>
                  </a:rPr>
                  <a:t>מאפשר הוספת הוצאה לרשימת ההוצאות, יחד עם אופציה להוספת מידע על הטיול כמו יעד, תאריך, תיאור ועוד. 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כפתורי הוספת תאריך התחלה וסוף יקפיצו דיאלוג של בחירת תאריך, כאשר בחירת תאריך סוף תתאפשר רק לאחר בחירת תאריך התחלה ולא תתיר בחירה של תאריך מוקדם יותר מתאריך הסוף.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התמודדות עם כל סוג פלט, לדוג' עבור המחיר "." לא מאפשר את הכפתור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𝑎𝑑𝑑</m:t>
                    </m:r>
                  </m:oMath>
                </a14:m>
                <a:endParaRPr lang="he-IL" dirty="0">
                  <a:solidFill>
                    <a:srgbClr val="FFFFFF"/>
                  </a:solidFill>
                </a:endParaRP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כפתור הוספה טיול יתאפשר רק כאשר כלל השדות יהיו מלאים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חזרה תנווט למסך רשימת הוצאות.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9039" y="1783289"/>
                <a:ext cx="6090782" cy="6074501"/>
              </a:xfrm>
              <a:blipFill>
                <a:blip r:embed="rId2"/>
                <a:stretch>
                  <a:fillRect l="-1802" t="-602" r="-3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A1BFF4-04E9-3688-A9E0-734636C6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40" y="490812"/>
            <a:ext cx="2758679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6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631099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הצגת פרטי הוצאה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913" y="1879425"/>
            <a:ext cx="6090782" cy="6074501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מציג בצורה מפורטת את כלל פרטי ההוצאה עליה המשתמש לחץ.</a:t>
            </a:r>
          </a:p>
          <a:p>
            <a:r>
              <a:rPr lang="he-IL" dirty="0">
                <a:solidFill>
                  <a:srgbClr val="FFFFFF"/>
                </a:solidFill>
              </a:rPr>
              <a:t>לחיצה על כפתור חזרה תנווט למסך רשימת ההוצאות.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00B37-4B9E-A34E-EFE0-D64C1DD3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03" y="438373"/>
            <a:ext cx="2827265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7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387" y="631099"/>
            <a:ext cx="4908152" cy="1048614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עריכת פרטי הוצאה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57" y="2004099"/>
            <a:ext cx="6090782" cy="6074501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מאפשר עריכה של פרטי ההוצאה.</a:t>
            </a:r>
          </a:p>
          <a:p>
            <a:r>
              <a:rPr lang="he-IL" dirty="0">
                <a:solidFill>
                  <a:srgbClr val="FFFFFF"/>
                </a:solidFill>
              </a:rPr>
              <a:t>מציג את פרטי ההוצאה הנוכחיים לפני השימוש – לנוחות העריכה.</a:t>
            </a:r>
          </a:p>
          <a:p>
            <a:r>
              <a:rPr lang="he-IL" dirty="0">
                <a:solidFill>
                  <a:srgbClr val="FFFFFF"/>
                </a:solidFill>
              </a:rPr>
              <a:t>לחיצה על כפתור שמור, תעדכן את פרטי ההוצאה הרלוונטית ותנווט חזרה למסך רשימת ההוצאות.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3182D-0923-8362-E994-683FE390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8" y="328885"/>
            <a:ext cx="278154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84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-66991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רשימת ציוד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</p:spPr>
            <p:txBody>
              <a:bodyPr anchor="t">
                <a:normAutofit/>
              </a:bodyPr>
              <a:lstStyle/>
              <a:p>
                <a:r>
                  <a:rPr lang="he-IL" dirty="0">
                    <a:solidFill>
                      <a:srgbClr val="FFFFFF"/>
                    </a:solidFill>
                  </a:rPr>
                  <a:t>מאפשר ניהול רשימת ציוד, והצגתם ע"י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𝑅𝑒𝑐𝑦𝑐𝑙𝑒𝑟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𝑉𝑖𝑒𝑤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ניהול רשימת הציוד מתבצע בארכיטקטורת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𝑀𝑉𝑉𝑀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, כאשר נתוני הטיולים נשמרים במסד הנתונים המרוחק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𝐹𝑖𝑟𝑒𝑏𝑎𝑠𝑒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𝐹𝑖𝑟𝑒𝑠𝑡𝑜𝑟𝑒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(נושא הרחבה 2).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עבור כל משתמש יוצגו רק הפריטים שהוא יצר בעצמו.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העיגול תסמן אותו ב-</a:t>
                </a:r>
                <a:r>
                  <a:rPr lang="en-US" dirty="0">
                    <a:solidFill>
                      <a:srgbClr val="FFFFFF"/>
                    </a:solidFill>
                  </a:rPr>
                  <a:t>V</a:t>
                </a:r>
                <a:r>
                  <a:rPr lang="he-IL" dirty="0">
                    <a:solidFill>
                      <a:srgbClr val="FFFFFF"/>
                    </a:solidFill>
                  </a:rPr>
                  <a:t>, לחיצה נוספת תוריד את הסימון.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החלקה (ימינה או שמאלה) של הוצאה תפתח דיאלוג מחיקה.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תפתח דיאלוג הוספת פריט.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חזרה, תפתח דיאלוג התנתקות, ובמידה 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he-IL" dirty="0">
                    <a:solidFill>
                      <a:srgbClr val="FFFFFF"/>
                    </a:solidFill>
                  </a:rPr>
                  <a:t>והתקבלה תשובה חיובית, תנווט למסך ההתחברות.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  <a:blipFill>
                <a:blip r:embed="rId2"/>
                <a:stretch>
                  <a:fillRect t="-602" r="-3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B1BB705-AFAF-9F8F-2679-0687093D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89" y="426942"/>
            <a:ext cx="2751058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31" y="1016374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דיאלוג הוספת פריט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39" y="1783289"/>
            <a:ext cx="6090782" cy="6074501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מאפשר הוספת פריט לרשימת הציוד, יחד עם הכמות הרצויה. </a:t>
            </a:r>
          </a:p>
          <a:p>
            <a:r>
              <a:rPr lang="he-IL" dirty="0">
                <a:solidFill>
                  <a:srgbClr val="FFFFFF"/>
                </a:solidFill>
              </a:rPr>
              <a:t>כפתור הוספה טיול יתאפשר רק כאשר כלל השדות יהיו מלאים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E9B74-52A7-090D-6342-92281126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34" y="307168"/>
            <a:ext cx="2796782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-66991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יומן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</p:spPr>
            <p:txBody>
              <a:bodyPr anchor="t">
                <a:normAutofit/>
              </a:bodyPr>
              <a:lstStyle/>
              <a:p>
                <a:r>
                  <a:rPr lang="he-IL" dirty="0">
                    <a:solidFill>
                      <a:srgbClr val="FFFFFF"/>
                    </a:solidFill>
                  </a:rPr>
                  <a:t>מאפשר ניהול רשימת דפי יומן, והצגתם ע"י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𝑅𝑒𝑐𝑦𝑐𝑙𝑒𝑟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𝑉𝑖𝑒𝑤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ניהול דפי היומן מתבצע בארכיטקטורת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𝑀𝑉𝑉𝑀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, כאשר נתוני הטיולים נשמרים במסד הנתונים המקומי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𝑅𝑜𝑜𝑚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דף יומן תנווט למסך הצגת דף היומן, בו ניתן לערוך אותו ולמחוק אותו.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תנווט למסך הוספת דף יומן.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חזרה, תפתח דיאלוג התנתקות, ובמידה 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he-IL" dirty="0">
                    <a:solidFill>
                      <a:srgbClr val="FFFFFF"/>
                    </a:solidFill>
                  </a:rPr>
                  <a:t>והתקבלה תשובה חיובית, תנווט למסך ההתחברות.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ישנה אופציית חיפוש (בסרגל השחור בראש המסך, כאשר רק דפי יומן אשר הכותרת\תוכן שלהם כוללים את הטקסט שהוכנס יוצגו) דוגמא:</a:t>
                </a:r>
              </a:p>
              <a:p>
                <a:pPr marL="0" indent="0">
                  <a:buNone/>
                </a:pPr>
                <a:endParaRPr lang="he-IL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  <a:blipFill>
                <a:blip r:embed="rId2"/>
                <a:stretch>
                  <a:fillRect t="-602" r="-8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F45C71-F420-CDCB-01A1-1A8E47CD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4" y="316467"/>
            <a:ext cx="2796782" cy="5928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A7B47-AB61-665B-A019-7FF356F8C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62" y="4252833"/>
            <a:ext cx="2903472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7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DC8B-7942-E82D-AEF4-5F4C3EEB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13" y="609600"/>
            <a:ext cx="8596668" cy="1320800"/>
          </a:xfrm>
        </p:spPr>
        <p:txBody>
          <a:bodyPr/>
          <a:lstStyle/>
          <a:p>
            <a:pPr algn="ctr"/>
            <a:r>
              <a:rPr lang="he-IL" dirty="0">
                <a:cs typeface="+mn-cs"/>
              </a:rPr>
              <a:t>מהי </a:t>
            </a:r>
            <a:r>
              <a:rPr lang="en-US" dirty="0">
                <a:cs typeface="+mn-cs"/>
              </a:rPr>
              <a:t>?Trippie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A909-0E9E-207A-0123-5E7ADD6A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840480"/>
          </a:xfrm>
        </p:spPr>
        <p:txBody>
          <a:bodyPr/>
          <a:lstStyle/>
          <a:p>
            <a:r>
              <a:rPr lang="en-US" dirty="0"/>
              <a:t>Trippie</a:t>
            </a:r>
            <a:r>
              <a:rPr lang="he-IL" dirty="0"/>
              <a:t> הינה אפליקציה שנועדה לשרת כל מי שאוהב לטייל ומחפש פלטפורמה בה הוא יוכל לרכז ולהיות במעקב על הטיולים שלו והמידע הקשור אליהם.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90B79-9488-A494-B392-5886A7646280}"/>
              </a:ext>
            </a:extLst>
          </p:cNvPr>
          <p:cNvSpPr txBox="1">
            <a:spLocks/>
          </p:cNvSpPr>
          <p:nvPr/>
        </p:nvSpPr>
        <p:spPr>
          <a:xfrm>
            <a:off x="821713" y="232909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dirty="0">
                <a:cs typeface="+mn-cs"/>
              </a:rPr>
              <a:t>פיצ'רים</a:t>
            </a:r>
            <a:r>
              <a:rPr lang="he-IL" dirty="0"/>
              <a:t> מרכזיים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6C5F5C-1A18-2899-6234-48D610E3E766}"/>
              </a:ext>
            </a:extLst>
          </p:cNvPr>
          <p:cNvSpPr txBox="1">
            <a:spLocks/>
          </p:cNvSpPr>
          <p:nvPr/>
        </p:nvSpPr>
        <p:spPr>
          <a:xfrm>
            <a:off x="677334" y="311688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ניהול רשימת טיולים</a:t>
            </a:r>
          </a:p>
          <a:p>
            <a:r>
              <a:rPr lang="he-IL" dirty="0"/>
              <a:t>ניהול רשימת הוצאות</a:t>
            </a:r>
          </a:p>
          <a:p>
            <a:r>
              <a:rPr lang="he-IL" dirty="0"/>
              <a:t>ניהול רשימת ציוד לטיול הקרוב</a:t>
            </a:r>
          </a:p>
          <a:p>
            <a:r>
              <a:rPr lang="he-IL" dirty="0"/>
              <a:t>כתיבת יומן</a:t>
            </a:r>
          </a:p>
        </p:txBody>
      </p:sp>
    </p:spTree>
    <p:extLst>
      <p:ext uri="{BB962C8B-B14F-4D97-AF65-F5344CB8AC3E}">
        <p14:creationId xmlns:p14="http://schemas.microsoft.com/office/powerpoint/2010/main" val="193409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31" y="1016374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הוספת דף יומן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39" y="1783289"/>
            <a:ext cx="6090782" cy="6074501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מאפשר הוספה של דף יומן.</a:t>
            </a:r>
          </a:p>
          <a:p>
            <a:r>
              <a:rPr lang="he-IL" dirty="0">
                <a:solidFill>
                  <a:srgbClr val="FFFFFF"/>
                </a:solidFill>
              </a:rPr>
              <a:t>דף היומן יתווסף למסד הנתונים המקומי עם לחיצה על כפתור שמור בסרגל השחור בראש המסך.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B21A3-5F83-AC2B-F288-E21A782B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65" y="300612"/>
            <a:ext cx="2796782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387" y="631099"/>
            <a:ext cx="4908152" cy="1048614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דף יומן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57" y="2004099"/>
            <a:ext cx="6090782" cy="6074501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מציג את תוכן דף היומן שנבחר.</a:t>
            </a:r>
          </a:p>
          <a:p>
            <a:r>
              <a:rPr lang="he-IL" dirty="0">
                <a:solidFill>
                  <a:srgbClr val="FFFFFF"/>
                </a:solidFill>
              </a:rPr>
              <a:t>מאפשר עריכה של כותרת\תוכן דף היומן.</a:t>
            </a:r>
          </a:p>
          <a:p>
            <a:r>
              <a:rPr lang="he-IL" dirty="0">
                <a:solidFill>
                  <a:srgbClr val="FFFFFF"/>
                </a:solidFill>
              </a:rPr>
              <a:t>לחיצה על כפתור מחק (פח הזבל בסרגל השחור בראש הדף העמוד) תמחק את דף היומן ממסד הנתונים המקומי ותנווט חזרה למסך היומן.</a:t>
            </a:r>
          </a:p>
          <a:p>
            <a:r>
              <a:rPr lang="he-IL" dirty="0">
                <a:solidFill>
                  <a:srgbClr val="FFFFFF"/>
                </a:solidFill>
              </a:rPr>
              <a:t>לחיצה על כפתור שמור, תעדכן את פרטי דף היומן הרלוונטי ותנווט חזרה למסך היומן.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360945-8167-593E-95B6-D4CF5FDB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44" y="423132"/>
            <a:ext cx="2819644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600E-6365-8ED0-074F-4B6E377E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000" y="609600"/>
            <a:ext cx="8596668" cy="1320800"/>
          </a:xfrm>
        </p:spPr>
        <p:txBody>
          <a:bodyPr/>
          <a:lstStyle/>
          <a:p>
            <a:pPr algn="ctr"/>
            <a:r>
              <a:rPr lang="he-IL" dirty="0">
                <a:cs typeface="+mn-cs"/>
              </a:rPr>
              <a:t>טבלת ספריות חיצוניות בהן השתמשנו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730CCD8-99EF-F265-A03D-3CB4820D9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998891"/>
                  </p:ext>
                </p:extLst>
              </p:nvPr>
            </p:nvGraphicFramePr>
            <p:xfrm>
              <a:off x="1013000" y="1286826"/>
              <a:ext cx="8417476" cy="4865667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4208738">
                      <a:extLst>
                        <a:ext uri="{9D8B030D-6E8A-4147-A177-3AD203B41FA5}">
                          <a16:colId xmlns:a16="http://schemas.microsoft.com/office/drawing/2014/main" val="331554741"/>
                        </a:ext>
                      </a:extLst>
                    </a:gridCol>
                    <a:gridCol w="4208738">
                      <a:extLst>
                        <a:ext uri="{9D8B030D-6E8A-4147-A177-3AD203B41FA5}">
                          <a16:colId xmlns:a16="http://schemas.microsoft.com/office/drawing/2014/main" val="3844050575"/>
                        </a:ext>
                      </a:extLst>
                    </a:gridCol>
                  </a:tblGrid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ספרייה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שימוש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16929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Firebase Auth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פונקציונליות האימות </a:t>
                          </a:r>
                          <a:r>
                            <a:rPr lang="he-IL" dirty="0" err="1"/>
                            <a:t>באפליקצה</a:t>
                          </a:r>
                          <a:r>
                            <a:rPr lang="he-IL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272133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Firebase </a:t>
                          </a:r>
                          <a:r>
                            <a:rPr lang="en-US" dirty="0" err="1"/>
                            <a:t>Firestore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מסד נתונים מרוחק, בו השתמשנו לאכסון נתוני הטיולים, הוצאות ורשימות הציוד.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324804"/>
                      </a:ext>
                    </a:extLst>
                  </a:tr>
                  <a:tr h="50080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Room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מסד הנתונים המקומי, בו השתמשנו לאכסון נתוני היומן.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6163210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Navigation Component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ניהול הניווט בין ה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𝐹𝑟𝑎𝑔𝑚𝑒𝑛</m:t>
                              </m:r>
                            </m:oMath>
                          </a14:m>
                          <a:r>
                            <a:rPr lang="he-IL" dirty="0"/>
                            <a:t>ים השונים.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3848817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Google Play Services Location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𝐴𝑃𝐼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he-IL" baseline="0" dirty="0"/>
                            <a:t> לשירותי מיקום, אשר השתמשנו כדי לנעוץ נקודת מיקום נוכחי ב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𝐺𝑜𝑜𝑔𝑙𝑒𝑀𝑎𝑝𝑠</m:t>
                              </m:r>
                            </m:oMath>
                          </a14:m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6741451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err="1"/>
                            <a:t>Couroutines</a:t>
                          </a:r>
                          <a:r>
                            <a:rPr lang="en-US" dirty="0"/>
                            <a:t> &amp; Dispatchers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ניהול פעולות באופן א-סינכרוני, הורדת עומס מה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𝑟𝑒𝑎𝑑</m:t>
                              </m:r>
                            </m:oMath>
                          </a14:m>
                          <a:r>
                            <a:rPr lang="he-IL" dirty="0"/>
                            <a:t> הראשי</a:t>
                          </a:r>
                          <a:r>
                            <a:rPr lang="he-IL" baseline="0" dirty="0"/>
                            <a:t> ל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𝑈𝐼</m:t>
                              </m:r>
                            </m:oMath>
                          </a14:m>
                          <a:r>
                            <a:rPr lang="he-IL" dirty="0"/>
                            <a:t> חלק</a:t>
                          </a:r>
                          <a:r>
                            <a:rPr lang="he-IL" baseline="0" dirty="0"/>
                            <a:t> יותר.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214002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Glide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ספרייה המאפשרת שליפת תמונות באופן יעיל, מהיר ותופסת מעט זיכרון.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8519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730CCD8-99EF-F265-A03D-3CB4820D9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998891"/>
                  </p:ext>
                </p:extLst>
              </p:nvPr>
            </p:nvGraphicFramePr>
            <p:xfrm>
              <a:off x="1013000" y="1286826"/>
              <a:ext cx="8417476" cy="4865667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4208738">
                      <a:extLst>
                        <a:ext uri="{9D8B030D-6E8A-4147-A177-3AD203B41FA5}">
                          <a16:colId xmlns:a16="http://schemas.microsoft.com/office/drawing/2014/main" val="331554741"/>
                        </a:ext>
                      </a:extLst>
                    </a:gridCol>
                    <a:gridCol w="4208738">
                      <a:extLst>
                        <a:ext uri="{9D8B030D-6E8A-4147-A177-3AD203B41FA5}">
                          <a16:colId xmlns:a16="http://schemas.microsoft.com/office/drawing/2014/main" val="3844050575"/>
                        </a:ext>
                      </a:extLst>
                    </a:gridCol>
                  </a:tblGrid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ספרייה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שימוש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16929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Firebase Auth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פונקציונליות האימות </a:t>
                          </a:r>
                          <a:r>
                            <a:rPr lang="he-IL" dirty="0" err="1"/>
                            <a:t>באפליקצה</a:t>
                          </a:r>
                          <a:r>
                            <a:rPr lang="he-IL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2721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Firebase </a:t>
                          </a:r>
                          <a:r>
                            <a:rPr lang="en-US" dirty="0" err="1"/>
                            <a:t>Firestore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מסד נתונים מרוחק, בו השתמשנו לאכסון נתוני הטיולים, הוצאות ורשימות הציוד.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3248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Room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מסד הנתונים המקומי, בו השתמשנו לאכסון נתוני היומן.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6163210"/>
                      </a:ext>
                    </a:extLst>
                  </a:tr>
                  <a:tr h="555089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Navigation Component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437363" r="-725" b="-3626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38488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Google Play Services Location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465714" r="-72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7414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 err="1"/>
                            <a:t>Couroutines</a:t>
                          </a:r>
                          <a:r>
                            <a:rPr lang="en-US" dirty="0"/>
                            <a:t> &amp; Dispatchers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100290" t="-565714" r="-72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214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dirty="0"/>
                            <a:t>Glide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dirty="0"/>
                            <a:t>ספרייה המאפשרת שליפת תמונות באופן יעיל, מהיר ותופסת מעט זיכרון.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85197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8698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27E-B75B-17FA-5442-30BFE0ED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24" y="58789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4400" dirty="0">
                <a:cs typeface="+mn-cs"/>
              </a:rPr>
              <a:t>דברים לפני סיום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BFE47-15D5-5D0B-69D8-E90147050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4103" y="1488613"/>
                <a:ext cx="8596668" cy="3880773"/>
              </a:xfrm>
            </p:spPr>
            <p:txBody>
              <a:bodyPr/>
              <a:lstStyle/>
              <a:p>
                <a:r>
                  <a:rPr lang="he-IL" dirty="0"/>
                  <a:t>כלל המסכים באפליקציה תומכים גם באוריינטציית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𝐿𝑎𝑛𝑑𝑠𝑐𝑎𝑝𝑒</m:t>
                    </m:r>
                  </m:oMath>
                </a14:m>
                <a:r>
                  <a:rPr lang="he-IL" dirty="0"/>
                  <a:t>, רובם משתמשים באותו קובץ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𝑥𝑚𝑙</m:t>
                    </m:r>
                  </m:oMath>
                </a14:m>
                <a:r>
                  <a:rPr lang="he-IL" dirty="0"/>
                  <a:t> עבור ה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𝑙𝑎𝑛𝑑𝑠𝑐𝑎𝑝𝑒</m:t>
                    </m:r>
                  </m:oMath>
                </a14:m>
                <a:r>
                  <a:rPr lang="he-IL" dirty="0"/>
                  <a:t> וה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𝑝𝑜𝑟𝑡𝑟𝑎𝑖𝑡</m:t>
                    </m:r>
                  </m:oMath>
                </a14:m>
                <a:r>
                  <a:rPr lang="he-IL" dirty="0"/>
                  <a:t> אך במקרים בהם נדרש טיפול מיוחד יצרנו קובץ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𝑥𝑚𝑙</m:t>
                    </m:r>
                  </m:oMath>
                </a14:m>
                <a:r>
                  <a:rPr lang="he-IL" dirty="0"/>
                  <a:t> ייחודי עבור מצב ה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𝑙𝑎𝑛𝑑𝑠𝑐𝑎𝑝𝑒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כלל האפליקציה בנויה בארכיטקטורת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𝑀𝑉𝑉𝑀</m:t>
                    </m:r>
                  </m:oMath>
                </a14:m>
                <a:r>
                  <a:rPr lang="he-IL" dirty="0"/>
                  <a:t> - הן החלק של האימות, והן השימוש במסדי הנתונים השונים – המקומי והמרוחק, תוך שימוש בתצורה הנלמד בהרצאה האחרונה – הכוללת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𝑆𝑎𝑓𝑒𝑐𝑎𝑙𝑙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𝑅𝑒𝑠𝑜𝑢𝑟𝑐𝑒</m:t>
                    </m:r>
                  </m:oMath>
                </a14:m>
                <a:r>
                  <a:rPr lang="he-IL" dirty="0"/>
                  <a:t> על מנת להציג חוויית משתמש מצוינת, תוך טיפול בסוגי השגיאות השונות ושימוש ב-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𝐶𝑜𝑢𝑟𝑜𝑢𝑡𝑖𝑛𝑒𝑠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קבצי הפרויקט מסודרים באופן אותו למדנו בכיתה, חלוקה ל-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𝑃𝑎𝑐𝑘𝑎𝑔𝑒𝑠</m:t>
                    </m:r>
                  </m:oMath>
                </a14:m>
                <a:r>
                  <a:rPr lang="he-IL" dirty="0"/>
                  <a:t> סביב נושא (לדוגמא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𝑃𝑎𝑐𝑘𝑎𝑔𝑒</m:t>
                    </m:r>
                  </m:oMath>
                </a14:m>
                <a:r>
                  <a:rPr lang="he-IL" dirty="0"/>
                  <a:t> ששמו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𝑅𝑒𝑝𝑜𝑠𝑖𝑡𝑜𝑟𝑦</m:t>
                    </m:r>
                  </m:oMath>
                </a14:m>
                <a:r>
                  <a:rPr lang="he-IL" dirty="0"/>
                  <a:t> המכיל את כלל ה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𝑅𝑖𝑝𝑜𝑠𝑖𝑡𝑜𝑟𝑦</m:t>
                    </m:r>
                  </m:oMath>
                </a14:m>
                <a:r>
                  <a:rPr lang="he-IL" dirty="0"/>
                  <a:t>-ם בפרויקט, ובתוכו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𝑃𝑎𝑐𝑘𝑎𝑔𝑒</m:t>
                    </m:r>
                  </m:oMath>
                </a14:m>
                <a:r>
                  <a:rPr lang="he-IL" dirty="0"/>
                  <a:t> של מימוש ה-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𝐹𝑖𝑟𝑒𝑏𝑎𝑠𝑒</m:t>
                    </m:r>
                  </m:oMath>
                </a14:m>
                <a:r>
                  <a:rPr lang="he-IL" dirty="0"/>
                  <a:t>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FUN FACT</a:t>
                </a:r>
                <a:r>
                  <a:rPr lang="he-IL" dirty="0">
                    <a:solidFill>
                      <a:schemeClr val="accent1"/>
                    </a:solidFill>
                  </a:rPr>
                  <a:t>- </a:t>
                </a:r>
                <a:r>
                  <a:rPr lang="he-IL" dirty="0" err="1"/>
                  <a:t>הפרוייקט</a:t>
                </a:r>
                <a:r>
                  <a:rPr lang="he-IL" dirty="0"/>
                  <a:t> מכיל כ-4200 שורות </a:t>
                </a:r>
                <a:r>
                  <a:rPr lang="he-IL" dirty="0" err="1"/>
                  <a:t>קוטלין</a:t>
                </a:r>
                <a:r>
                  <a:rPr lang="en-US" dirty="0"/>
                  <a:t> </a:t>
                </a:r>
                <a:r>
                  <a:rPr lang="he-IL" dirty="0"/>
                  <a:t>+ 2600 שורות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𝑥𝑚𝑙</m:t>
                    </m:r>
                  </m:oMath>
                </a14:m>
                <a:r>
                  <a:rPr lang="he-IL" dirty="0"/>
                  <a:t> (ללא הערות!)</a:t>
                </a:r>
              </a:p>
              <a:p>
                <a:endParaRPr lang="he-IL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BFE47-15D5-5D0B-69D8-E90147050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103" y="1488613"/>
                <a:ext cx="8596668" cy="3880773"/>
              </a:xfrm>
              <a:blipFill>
                <a:blip r:embed="rId2"/>
                <a:stretch>
                  <a:fillRect l="-780" t="-785" r="-213" b="-130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2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3113-61DD-B360-E42D-95A8F53A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431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000" dirty="0"/>
              <a:t>תודה על ההקשבה!</a:t>
            </a:r>
          </a:p>
        </p:txBody>
      </p:sp>
    </p:spTree>
    <p:extLst>
      <p:ext uri="{BB962C8B-B14F-4D97-AF65-F5344CB8AC3E}">
        <p14:creationId xmlns:p14="http://schemas.microsoft.com/office/powerpoint/2010/main" val="299999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DC8B-7942-E82D-AEF4-5F4C3EEB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960" y="9484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he-IL" sz="6600" dirty="0">
                <a:cs typeface="+mn-cs"/>
              </a:rPr>
              <a:t>מבנה האפליקציה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AEB8C2-8522-9F7A-FB6B-B2AE7E97EB61}"/>
              </a:ext>
            </a:extLst>
          </p:cNvPr>
          <p:cNvSpPr txBox="1"/>
          <p:nvPr/>
        </p:nvSpPr>
        <p:spPr>
          <a:xfrm>
            <a:off x="1275018" y="6074157"/>
            <a:ext cx="90745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hlinkClick r:id="rId2"/>
              </a:rPr>
              <a:t>קישור לגודל מלא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76E80F-1D90-56FC-7D56-01832A3AF0A4}"/>
              </a:ext>
            </a:extLst>
          </p:cNvPr>
          <p:cNvSpPr txBox="1"/>
          <p:nvPr/>
        </p:nvSpPr>
        <p:spPr>
          <a:xfrm>
            <a:off x="-320233" y="5839822"/>
            <a:ext cx="278949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solidFill>
                  <a:srgbClr val="0070C0"/>
                </a:solidFill>
              </a:rPr>
              <a:t>פרגמנט</a:t>
            </a:r>
            <a:br>
              <a:rPr lang="en-US" dirty="0"/>
            </a:br>
            <a:r>
              <a:rPr lang="he-IL" dirty="0"/>
              <a:t>ניווט</a:t>
            </a:r>
          </a:p>
          <a:p>
            <a:pPr algn="r"/>
            <a:r>
              <a:rPr lang="he-I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דף מחוץ לאפליקציה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888E809-82CC-90F6-D609-5396DC57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1" y="1100888"/>
            <a:ext cx="11057578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8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טעינה</a:t>
            </a:r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E3D96B33-D583-E753-1861-1DCD795E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27" y="1168399"/>
            <a:ext cx="2155221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958" y="2257362"/>
            <a:ext cx="4839327" cy="3317938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בעת הכניסה לאפליקציה, יופעל מסך הטעינה אשר כולל אנימציה נחמדה.</a:t>
            </a:r>
          </a:p>
          <a:p>
            <a:r>
              <a:rPr lang="he-IL" dirty="0">
                <a:solidFill>
                  <a:srgbClr val="FFFFFF"/>
                </a:solidFill>
              </a:rPr>
              <a:t>מיד עם סיום האנימציה, יוצג מסך ההתחברות.</a:t>
            </a:r>
          </a:p>
          <a:p>
            <a:r>
              <a:rPr lang="he-IL" dirty="0">
                <a:solidFill>
                  <a:srgbClr val="FFFFFF"/>
                </a:solidFill>
              </a:rPr>
              <a:t>במקרה שהמשתמש התחבר כבר לאפליקציה לפני, הוא יועבר ישירות למסך רשימת הטיולים.</a:t>
            </a:r>
          </a:p>
        </p:txBody>
      </p:sp>
    </p:spTree>
    <p:extLst>
      <p:ext uri="{BB962C8B-B14F-4D97-AF65-F5344CB8AC3E}">
        <p14:creationId xmlns:p14="http://schemas.microsoft.com/office/powerpoint/2010/main" val="93853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272833"/>
            <a:ext cx="4512989" cy="2227730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התחברות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5386" y="2214218"/>
                <a:ext cx="4839327" cy="4058763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he-IL" dirty="0">
                    <a:solidFill>
                      <a:srgbClr val="FFFFFF"/>
                    </a:solidFill>
                  </a:rPr>
                  <a:t>מאפשר למשתמש קיים להתחבר עם המייל והסיסמא איתם הוא נרשם.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מאפשר ניווט למסך ההרשמה כדי לפתוח משתמש חדש (הטקסט הכחול לחיץ)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כלל האימות באפליקציה מתבצע ע"י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𝐹𝑖𝑟𝑒𝑏𝑎𝑠𝑒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𝐴𝑢𝑡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(נושא הרחבה 1), תוך שימוש בארכיטקטורת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𝑀𝑉𝑉𝑀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שנלמדה בשיעור האחרון. (כולל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𝑅𝑒𝑠𝑜𝑢𝑟𝑐𝑒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ו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𝑆𝑎𝑓𝑒𝐶𝑎𝑙𝑙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)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האפליקציה מתמודדת עם כל קלט, ומחזירה הודעה מתאימה (משתמש לא קיים/סיסמא לא נכונה/אימייל לא בתצורה טובה וכו')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בעת לחיצה על כפתור חזרה, תתבצע יציאה מהאפליקציה ולא חזרה למסך הטעינה.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5386" y="2214218"/>
                <a:ext cx="4839327" cy="4058763"/>
              </a:xfrm>
              <a:blipFill>
                <a:blip r:embed="rId2"/>
                <a:stretch>
                  <a:fillRect t="-1502" r="-5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B09F0BC-037C-5304-D9FB-DF7C247C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97" y="609600"/>
            <a:ext cx="2695090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5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הרשמה</a:t>
            </a:r>
          </a:p>
        </p:txBody>
      </p:sp>
      <p:pic>
        <p:nvPicPr>
          <p:cNvPr id="8" name="Picture 7" descr="A screenshot of a login form&#10;&#10;Description automatically generated">
            <a:extLst>
              <a:ext uri="{FF2B5EF4-FFF2-40B4-BE49-F238E27FC236}">
                <a16:creationId xmlns:a16="http://schemas.microsoft.com/office/drawing/2014/main" id="{5977D30D-B4FF-C476-5035-FE564442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51" y="1168399"/>
            <a:ext cx="2224373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1729-0C47-2F06-86FD-C6C7BE903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1376516"/>
            <a:ext cx="4512988" cy="4267200"/>
          </a:xfrm>
        </p:spPr>
        <p:txBody>
          <a:bodyPr anchor="t"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מאפשר הרשמה למערכת.</a:t>
            </a:r>
          </a:p>
          <a:p>
            <a:r>
              <a:rPr lang="he-IL" dirty="0">
                <a:solidFill>
                  <a:srgbClr val="FFFFFF"/>
                </a:solidFill>
              </a:rPr>
              <a:t>מאפשר ניווט למסך ההתחברות (טקסט כחול לחיץ).</a:t>
            </a:r>
          </a:p>
          <a:p>
            <a:r>
              <a:rPr lang="he-IL" dirty="0">
                <a:solidFill>
                  <a:srgbClr val="FFFFFF"/>
                </a:solidFill>
              </a:rPr>
              <a:t>האפליקציה מתמודדת עם כל קלט, ומחזירה הודעה מתאימה (סיסמאות לא תואמות/אימייל לא בתצורה טובה וכו').</a:t>
            </a:r>
          </a:p>
          <a:p>
            <a:r>
              <a:rPr lang="he-IL" dirty="0">
                <a:solidFill>
                  <a:srgbClr val="FFFFFF"/>
                </a:solidFill>
              </a:rPr>
              <a:t>כאשר הקלט הינו תקין, הקפצת הודעת "הרשמה בוצעה בהצלחה" ומעבר למסך רשימת הטיולים (ללא צורך בהתחברות).</a:t>
            </a:r>
          </a:p>
          <a:p>
            <a:r>
              <a:rPr lang="he-IL" dirty="0">
                <a:solidFill>
                  <a:srgbClr val="FFFFFF"/>
                </a:solidFill>
              </a:rPr>
              <a:t>לחיצה על כפתור חזרה תנווט למסך ההתחברות.</a:t>
            </a:r>
          </a:p>
        </p:txBody>
      </p:sp>
    </p:spTree>
    <p:extLst>
      <p:ext uri="{BB962C8B-B14F-4D97-AF65-F5344CB8AC3E}">
        <p14:creationId xmlns:p14="http://schemas.microsoft.com/office/powerpoint/2010/main" val="181112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549" y="-66991"/>
            <a:ext cx="4512989" cy="766916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מסך רשימת הטיולים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</p:spPr>
            <p:txBody>
              <a:bodyPr anchor="t">
                <a:normAutofit/>
              </a:bodyPr>
              <a:lstStyle/>
              <a:p>
                <a:r>
                  <a:rPr lang="he-IL" dirty="0">
                    <a:solidFill>
                      <a:srgbClr val="FFFFFF"/>
                    </a:solidFill>
                  </a:rPr>
                  <a:t>מאפשר ניהול רשימת טיולים, והצגתם ע"י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𝑅𝑒𝑐𝑦𝑐𝑙𝑒𝑟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𝑉𝑖𝑒𝑤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ניהול הטיולים מתבצע בארכיטקטורת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𝑀𝑉𝑉𝑀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, כאשר נתוני הטיולים נשמרים במסד הנתונים המרוחק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𝐹𝑖𝑟𝑒𝑏𝑎𝑠𝑒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𝐹𝑖𝑟𝑒𝑠𝑡𝑜𝑟𝑒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(נושא הרחבה 2).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עבור כל משתמש יוצגו רק הטיולים שהוא יצר בעצמו.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טיול תנווט למסך הצגת פרטי טיול.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ארוכה על טיול תנווט למסך עריכת טיול יחד עם נתוני הטיול הקיימים.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החלקה (ימינה או שמאלה) של טיול תפתח דיאלוג מחיקה.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תנווט למסך הוספת טיול.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מיקום (מעל ה+) תשיג את נתוני המיקום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he-IL" dirty="0">
                    <a:solidFill>
                      <a:srgbClr val="FFFFFF"/>
                    </a:solidFill>
                  </a:rPr>
                  <a:t>הנוכחי של המכשיר, ותפתח את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𝐺𝑜𝑜𝑔𝑙𝑒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𝑀𝑎𝑝𝑠</m:t>
                    </m:r>
                  </m:oMath>
                </a14:m>
                <a:r>
                  <a:rPr lang="he-IL" dirty="0">
                    <a:solidFill>
                      <a:srgbClr val="FFFFFF"/>
                    </a:solidFill>
                  </a:rPr>
                  <a:t> עם נעיצת המיקום הנוכחי, דבר המאפשר למשתמש לחפש סביב אטרקציות\מסעדות וכו' – תוך בדיקת הרשאות ופתיחת דיאלוג 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he-IL" dirty="0">
                    <a:solidFill>
                      <a:srgbClr val="FFFFFF"/>
                    </a:solidFill>
                  </a:rPr>
                  <a:t>לקבלת הרשאה במידה ונחוץ. אם אין הרשאות – מוקפצת הודעה מתאימה</a:t>
                </a:r>
              </a:p>
              <a:p>
                <a:r>
                  <a:rPr lang="he-IL" dirty="0">
                    <a:solidFill>
                      <a:srgbClr val="FFFFFF"/>
                    </a:solidFill>
                  </a:rPr>
                  <a:t>לחיצה על כפתור חזרה, תפתח דיאלוג התנתקות, ובמידה </a:t>
                </a:r>
                <a:br>
                  <a:rPr lang="en-US" dirty="0">
                    <a:solidFill>
                      <a:srgbClr val="FFFFFF"/>
                    </a:solidFill>
                  </a:rPr>
                </a:br>
                <a:r>
                  <a:rPr lang="he-IL" dirty="0">
                    <a:solidFill>
                      <a:srgbClr val="FFFFFF"/>
                    </a:solidFill>
                  </a:rPr>
                  <a:t>והתקבלה תשובה חיובית, תנווט למסך ההתחברות.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C1729-0C47-2F06-86FD-C6C7BE903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2757" y="699924"/>
                <a:ext cx="6090782" cy="6074501"/>
              </a:xfrm>
              <a:blipFill>
                <a:blip r:embed="rId3"/>
                <a:stretch>
                  <a:fillRect l="-801" t="-602" r="-300" b="-11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2E446D5-802A-EFBF-3B3B-09926A48B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82" y="316467"/>
            <a:ext cx="2827265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386" y="2618308"/>
            <a:ext cx="5226246" cy="971559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הדגמת דיאלוג מחיקת טיול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61C2C-BBD2-84C7-0BBB-28E49D0D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51" y="151081"/>
            <a:ext cx="2804403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B1969-C25C-38FC-658A-2299C76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292" y="2618308"/>
            <a:ext cx="5544340" cy="1496492"/>
          </a:xfrm>
        </p:spPr>
        <p:txBody>
          <a:bodyPr anchor="ctr">
            <a:normAutofit/>
          </a:bodyPr>
          <a:lstStyle/>
          <a:p>
            <a:pPr algn="ctr"/>
            <a:r>
              <a:rPr lang="he-IL" dirty="0">
                <a:solidFill>
                  <a:srgbClr val="FFFFFF"/>
                </a:solidFill>
                <a:cs typeface="+mn-cs"/>
              </a:rPr>
              <a:t>הדגמת לחיצה על כפתור מיקום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18350-CEAB-2A6A-822D-EF346B63A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50" y="309831"/>
            <a:ext cx="2796782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61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1389</TotalTime>
  <Words>1409</Words>
  <Application>Microsoft Office PowerPoint</Application>
  <PresentationFormat>Widescreen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Cambria Math</vt:lpstr>
      <vt:lpstr>Trebuchet MS</vt:lpstr>
      <vt:lpstr>Wingdings 3</vt:lpstr>
      <vt:lpstr>Facet</vt:lpstr>
      <vt:lpstr>Trippie</vt:lpstr>
      <vt:lpstr>מהי ?Trippie</vt:lpstr>
      <vt:lpstr>מבנה האפליקציה</vt:lpstr>
      <vt:lpstr>מסך טעינה</vt:lpstr>
      <vt:lpstr>מסך התחברות</vt:lpstr>
      <vt:lpstr>מסך הרשמה</vt:lpstr>
      <vt:lpstr>מסך רשימת הטיולים</vt:lpstr>
      <vt:lpstr>הדגמת דיאלוג מחיקת טיול</vt:lpstr>
      <vt:lpstr>הדגמת לחיצה על כפתור מיקום</vt:lpstr>
      <vt:lpstr>מסך הוספת טיול</vt:lpstr>
      <vt:lpstr>מסך הצגת פרטי טיול</vt:lpstr>
      <vt:lpstr>מסך עריכת פרטי טיול</vt:lpstr>
      <vt:lpstr>מסך רשימת הוצאות</vt:lpstr>
      <vt:lpstr>מסך הוספת הוצאה</vt:lpstr>
      <vt:lpstr>מסך הצגת פרטי הוצאה</vt:lpstr>
      <vt:lpstr>מסך עריכת פרטי הוצאה</vt:lpstr>
      <vt:lpstr>מסך רשימת ציוד</vt:lpstr>
      <vt:lpstr>דיאלוג הוספת פריט</vt:lpstr>
      <vt:lpstr>מסך יומן</vt:lpstr>
      <vt:lpstr>מסך הוספת דף יומן</vt:lpstr>
      <vt:lpstr>מסך דף יומן</vt:lpstr>
      <vt:lpstr>טבלת ספריות חיצוניות בהן השתמשנו</vt:lpstr>
      <vt:lpstr>דברים לפני סיום</vt:lpstr>
      <vt:lpstr>תודה על ההקשבה!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Rotem Haim</dc:creator>
  <cp:lastModifiedBy>Rotem Haim</cp:lastModifiedBy>
  <cp:revision>1</cp:revision>
  <dcterms:created xsi:type="dcterms:W3CDTF">2024-06-17T08:33:51Z</dcterms:created>
  <dcterms:modified xsi:type="dcterms:W3CDTF">2024-06-19T07:26:49Z</dcterms:modified>
</cp:coreProperties>
</file>