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07/18/2017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07/18/2017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8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07/18/2017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07/18/2017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7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07/18/2017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07/18/2017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07/18/2017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07/18/2017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3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07/18/2017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07/18/2017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2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07/18/2017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7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F78CA-8B76-473A-938D-96E29330D859}" type="datetimeFigureOut">
              <a:rPr lang="en-US" smtClean="0"/>
              <a:t>07/18/2017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4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4486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70" y="2057400"/>
            <a:ext cx="66960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5" y="4088526"/>
            <a:ext cx="2119313" cy="26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29" y="1415125"/>
            <a:ext cx="814387" cy="8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3276600"/>
            <a:ext cx="814387" cy="8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3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Returns train location</a:t>
            </a:r>
          </a:p>
          <a:p>
            <a:r>
              <a:rPr lang="en-US" dirty="0" smtClean="0"/>
              <a:t>Mapped train location to led number in csv</a:t>
            </a:r>
          </a:p>
          <a:p>
            <a:r>
              <a:rPr lang="en-US" dirty="0" smtClean="0"/>
              <a:t>(in my case, from Greenbelt to Columbia heights)</a:t>
            </a:r>
          </a:p>
          <a:p>
            <a:r>
              <a:rPr lang="en-US" dirty="0" smtClean="0"/>
              <a:t>Turn API </a:t>
            </a:r>
            <a:r>
              <a:rPr lang="en-US" dirty="0" err="1" smtClean="0"/>
              <a:t>Json</a:t>
            </a:r>
            <a:r>
              <a:rPr lang="en-US" dirty="0" smtClean="0"/>
              <a:t> into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Join location to led table</a:t>
            </a:r>
          </a:p>
          <a:p>
            <a:r>
              <a:rPr lang="en-US" dirty="0" smtClean="0"/>
              <a:t>Pass which </a:t>
            </a:r>
            <a:r>
              <a:rPr lang="en-US" dirty="0" err="1" smtClean="0"/>
              <a:t>leds</a:t>
            </a:r>
            <a:r>
              <a:rPr lang="en-US" dirty="0" smtClean="0"/>
              <a:t> to turn on to </a:t>
            </a:r>
            <a:r>
              <a:rPr lang="en-US" dirty="0" err="1" smtClean="0"/>
              <a:t>Neopixel</a:t>
            </a:r>
            <a:r>
              <a:rPr lang="en-US" dirty="0" smtClean="0"/>
              <a:t> strip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3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3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3072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https://developer.wmata.com/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858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https://github.com/edeo/rpi_ws281x/blob/master/python/examples/wmataled.py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049" y="9906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https://github.com/edeo/rpi_ws281x/blob/master/python/examples/led.csv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974" y="1279949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https://learn.adafruit.com/neopixels-on-raspberry-pi/overview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86" y="1649281"/>
            <a:ext cx="5869745" cy="480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38400" y="533400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https://learn.adafruit.com/neopixels-on-raspberry-pi/overview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3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23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How it works</vt:lpstr>
      <vt:lpstr>PowerPoint Presentation</vt:lpstr>
      <vt:lpstr>PowerPoint Presentation</vt:lpstr>
      <vt:lpstr>PowerPoint Presentation</vt:lpstr>
    </vt:vector>
  </TitlesOfParts>
  <Company>U.S. Department of Labor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O'Brien, Edward - WHD</dc:creator>
  <cp:lastModifiedBy>O'Brien, Edward - WHD</cp:lastModifiedBy>
  <cp:revision>2</cp:revision>
  <dcterms:created xsi:type="dcterms:W3CDTF">2017-07-18T19:20:02Z</dcterms:created>
  <dcterms:modified xsi:type="dcterms:W3CDTF">2017-07-18T19:35:16Z</dcterms:modified>
</cp:coreProperties>
</file>