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2" r:id="rId3"/>
    <p:sldId id="261" r:id="rId4"/>
    <p:sldId id="259" r:id="rId5"/>
    <p:sldId id="260" r:id="rId6"/>
    <p:sldId id="266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30" autoAdjust="0"/>
  </p:normalViewPr>
  <p:slideViewPr>
    <p:cSldViewPr>
      <p:cViewPr varScale="1">
        <p:scale>
          <a:sx n="125" d="100"/>
          <a:sy n="125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D7D2-099F-4DE3-BA80-718D469084B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35D4-76FD-4E6F-8A7F-60A1870B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E9F78CA-8B76-473A-938D-96E29330D85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87D3C48-0AE1-4710-8D8B-AD3E583142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86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0" y="2057400"/>
            <a:ext cx="66960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5" y="4088526"/>
            <a:ext cx="2119313" cy="26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29" y="1415125"/>
            <a:ext cx="814387" cy="8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276600"/>
            <a:ext cx="814387" cy="8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0" y="4495800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 O’Brien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edeo</a:t>
            </a:r>
            <a:endParaRPr lang="en-US" dirty="0" smtClean="0"/>
          </a:p>
          <a:p>
            <a:r>
              <a:rPr lang="en-US" dirty="0" smtClean="0"/>
              <a:t>10/24/2017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86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"/>
            <a:ext cx="6262688" cy="65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46409" y="83820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edeo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https://github.com/edeo/wmataledpresentation/</a:t>
            </a:r>
          </a:p>
        </p:txBody>
      </p:sp>
    </p:spTree>
    <p:extLst>
      <p:ext uri="{BB962C8B-B14F-4D97-AF65-F5344CB8AC3E}">
        <p14:creationId xmlns:p14="http://schemas.microsoft.com/office/powerpoint/2010/main" val="11885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Returns train location</a:t>
            </a:r>
          </a:p>
          <a:p>
            <a:r>
              <a:rPr lang="en-US" dirty="0" smtClean="0"/>
              <a:t>Mapped train location to led number in csv</a:t>
            </a:r>
          </a:p>
          <a:p>
            <a:r>
              <a:rPr lang="en-US" dirty="0" smtClean="0"/>
              <a:t>(in my case, from Greenbelt to Columbia heights)</a:t>
            </a:r>
          </a:p>
          <a:p>
            <a:r>
              <a:rPr lang="en-US" dirty="0" smtClean="0"/>
              <a:t>Turn API </a:t>
            </a:r>
            <a:r>
              <a:rPr lang="en-US" dirty="0" err="1" smtClean="0"/>
              <a:t>Json</a:t>
            </a:r>
            <a:r>
              <a:rPr lang="en-US" dirty="0" smtClean="0"/>
              <a:t> into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Join location to led table</a:t>
            </a:r>
          </a:p>
          <a:p>
            <a:r>
              <a:rPr lang="en-US" dirty="0" smtClean="0"/>
              <a:t>Pass which </a:t>
            </a:r>
            <a:r>
              <a:rPr lang="en-US" dirty="0" err="1" smtClean="0"/>
              <a:t>leds</a:t>
            </a:r>
            <a:r>
              <a:rPr lang="en-US" dirty="0" smtClean="0"/>
              <a:t> to turn on to </a:t>
            </a:r>
            <a:r>
              <a:rPr lang="en-US" dirty="0" err="1" smtClean="0"/>
              <a:t>Neopixel</a:t>
            </a:r>
            <a:r>
              <a:rPr lang="en-US" dirty="0" smtClean="0"/>
              <a:t> strip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914400"/>
            <a:ext cx="2952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do it :</a:t>
            </a:r>
          </a:p>
          <a:p>
            <a:endParaRPr lang="en-US" dirty="0" smtClean="0"/>
          </a:p>
          <a:p>
            <a:r>
              <a:rPr lang="en-US" dirty="0" smtClean="0"/>
              <a:t>1.Build out the strip.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Wire it to the raspberry pi.</a:t>
            </a:r>
          </a:p>
          <a:p>
            <a:endParaRPr lang="en-US" dirty="0"/>
          </a:p>
          <a:p>
            <a:r>
              <a:rPr lang="en-US" dirty="0" smtClean="0"/>
              <a:t>3.Config part</a:t>
            </a:r>
          </a:p>
          <a:p>
            <a:endParaRPr lang="en-US" dirty="0" smtClean="0"/>
          </a:p>
          <a:p>
            <a:r>
              <a:rPr lang="en-US" dirty="0" smtClean="0"/>
              <a:t>4.CircuitId – to light mapping.</a:t>
            </a:r>
          </a:p>
          <a:p>
            <a:endParaRPr lang="en-US" dirty="0"/>
          </a:p>
          <a:p>
            <a:r>
              <a:rPr lang="en-US" dirty="0" smtClean="0"/>
              <a:t>5.While loop with requests</a:t>
            </a:r>
          </a:p>
        </p:txBody>
      </p:sp>
    </p:spTree>
    <p:extLst>
      <p:ext uri="{BB962C8B-B14F-4D97-AF65-F5344CB8AC3E}">
        <p14:creationId xmlns:p14="http://schemas.microsoft.com/office/powerpoint/2010/main" val="6162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909" y="348734"/>
            <a:ext cx="307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https://developer.wmata.com/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49" y="6858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https://github.com/edeo/rpi_ws281x/blob/master/python/examples/wmataled.py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49" y="9906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https://github.com/edeo/rpi_ws281x/blob/master/python/examples/led.csv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769" y="1279949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https://learn.adafruit.com/neopixels-on-raspberry-pi/overview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86" y="1649281"/>
            <a:ext cx="5869745" cy="480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53340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https://learn.adafruit.com/neopixels-on-raspberry-pi/overview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2" y="1752600"/>
            <a:ext cx="896221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990600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Wrangled </a:t>
            </a:r>
            <a:r>
              <a:rPr lang="en-US" dirty="0" err="1" smtClean="0"/>
              <a:t>Json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181600"/>
            <a:ext cx="46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is to join </a:t>
            </a:r>
            <a:r>
              <a:rPr lang="en-US" dirty="0" err="1" smtClean="0"/>
              <a:t>CircuitId</a:t>
            </a:r>
            <a:r>
              <a:rPr lang="en-US" dirty="0" smtClean="0"/>
              <a:t> to Led on </a:t>
            </a:r>
            <a:r>
              <a:rPr lang="en-US" dirty="0" err="1" smtClean="0"/>
              <a:t>neopixel</a:t>
            </a:r>
            <a:r>
              <a:rPr lang="en-US" dirty="0" smtClean="0"/>
              <a:t> strip.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2952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3.Config part</a:t>
            </a:r>
          </a:p>
          <a:p>
            <a:endParaRPr lang="en-US" dirty="0" smtClean="0"/>
          </a:p>
          <a:p>
            <a:r>
              <a:rPr lang="en-US" dirty="0" smtClean="0"/>
              <a:t>4.CircuitId – to light mapping.</a:t>
            </a:r>
          </a:p>
          <a:p>
            <a:endParaRPr lang="en-US" dirty="0"/>
          </a:p>
          <a:p>
            <a:r>
              <a:rPr lang="en-US" dirty="0" smtClean="0"/>
              <a:t>5.While loop with requests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6726"/>
            <a:ext cx="8419457" cy="373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3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" y="1104900"/>
            <a:ext cx="270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led = </a:t>
            </a:r>
            <a:r>
              <a:rPr lang="en-US" dirty="0" err="1"/>
              <a:t>pd.read_csv</a:t>
            </a:r>
            <a:r>
              <a:rPr lang="en-US" dirty="0"/>
              <a:t>('led.csv')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" y="1512332"/>
            <a:ext cx="8966734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86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971800"/>
            <a:ext cx="6877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9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86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21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Ideas for the future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219200"/>
            <a:ext cx="78202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1.Add yellow line trains.</a:t>
            </a:r>
          </a:p>
          <a:p>
            <a:endParaRPr lang="en-US" dirty="0" smtClean="0"/>
          </a:p>
          <a:p>
            <a:r>
              <a:rPr lang="en-US" dirty="0" smtClean="0"/>
              <a:t>2. Add both directions – maybe display train with a blinking light ahead of current</a:t>
            </a:r>
          </a:p>
          <a:p>
            <a:r>
              <a:rPr lang="en-US" dirty="0" smtClean="0"/>
              <a:t>Position.</a:t>
            </a:r>
          </a:p>
          <a:p>
            <a:endParaRPr lang="en-US" dirty="0" smtClean="0"/>
          </a:p>
          <a:p>
            <a:r>
              <a:rPr lang="en-US" dirty="0" smtClean="0"/>
              <a:t>3. Show stations – maybe with white lights.</a:t>
            </a:r>
          </a:p>
          <a:p>
            <a:endParaRPr lang="en-US" dirty="0" smtClean="0"/>
          </a:p>
          <a:p>
            <a:r>
              <a:rPr lang="en-US" dirty="0" smtClean="0"/>
              <a:t>4. If trains are at one place for a long time – maybe have them blink red.</a:t>
            </a:r>
          </a:p>
          <a:p>
            <a:endParaRPr lang="en-US" dirty="0"/>
          </a:p>
          <a:p>
            <a:r>
              <a:rPr lang="en-US" dirty="0" smtClean="0"/>
              <a:t>5. Get it to work on a raspberry pi W zero </a:t>
            </a:r>
          </a:p>
          <a:p>
            <a:endParaRPr lang="en-US" dirty="0"/>
          </a:p>
          <a:p>
            <a:r>
              <a:rPr lang="en-US" dirty="0" smtClean="0"/>
              <a:t>6. Use </a:t>
            </a:r>
            <a:r>
              <a:rPr lang="en-US" dirty="0" err="1" smtClean="0"/>
              <a:t>numpy</a:t>
            </a:r>
            <a:r>
              <a:rPr lang="en-US" dirty="0" smtClean="0"/>
              <a:t> instead of pandas to wrangle the </a:t>
            </a:r>
            <a:r>
              <a:rPr lang="en-US" dirty="0" err="1" smtClean="0"/>
              <a:t>json</a:t>
            </a:r>
            <a:r>
              <a:rPr lang="en-US" dirty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output. </a:t>
            </a:r>
          </a:p>
          <a:p>
            <a:endParaRPr lang="en-US" dirty="0" smtClean="0"/>
          </a:p>
          <a:p>
            <a:r>
              <a:rPr lang="en-US" dirty="0" err="1" smtClean="0"/>
              <a:t>API+Raspberry</a:t>
            </a:r>
            <a:r>
              <a:rPr lang="en-US" dirty="0" smtClean="0"/>
              <a:t> Pi + </a:t>
            </a:r>
            <a:r>
              <a:rPr lang="en-US" dirty="0" err="1" smtClean="0"/>
              <a:t>Neopixel</a:t>
            </a:r>
            <a:r>
              <a:rPr lang="en-US" dirty="0" smtClean="0"/>
              <a:t> – Lots of potential dashboards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51</TotalTime>
  <Words>227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PowerPoint Presentation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Department of Labor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Edward - WHD</dc:creator>
  <cp:lastModifiedBy>O'Brien, Edward - WHD</cp:lastModifiedBy>
  <cp:revision>6</cp:revision>
  <dcterms:created xsi:type="dcterms:W3CDTF">2017-07-18T19:20:02Z</dcterms:created>
  <dcterms:modified xsi:type="dcterms:W3CDTF">2017-10-25T18:21:35Z</dcterms:modified>
</cp:coreProperties>
</file>