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2CBAF2-6AD1-4878-8331-08ED906B8177}">
          <p14:sldIdLst>
            <p14:sldId id="256"/>
          </p14:sldIdLst>
        </p14:section>
        <p14:section name="Untitled Section" id="{5197E051-222E-40C7-B0A7-6386805AB3A7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6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1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85EE0B-8A20-4B54-A183-C5F086DD541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385CBE-7527-42D1-8308-89A17C76FD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3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0BE521-1752-4AFA-A07E-CAD82AB0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Batch</a:t>
            </a:r>
          </a:p>
        </p:txBody>
      </p:sp>
      <p:pic>
        <p:nvPicPr>
          <p:cNvPr id="1026" name="Picture 2" descr="Magic Icon Png #267415 - Free Icons Library">
            <a:extLst>
              <a:ext uri="{FF2B5EF4-FFF2-40B4-BE49-F238E27FC236}">
                <a16:creationId xmlns:a16="http://schemas.microsoft.com/office/drawing/2014/main" id="{92B1D22F-1509-495C-805E-3D80EFD58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6432" y="2104325"/>
            <a:ext cx="3094997" cy="30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6A4B608-0311-4095-98D4-CB56F124C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733" y="1845734"/>
            <a:ext cx="6515947" cy="4023360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228600"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Korábbi csv file betöltése</a:t>
            </a:r>
          </a:p>
          <a:p>
            <a:pPr marL="342900" indent="-228600"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Táblává alakítása</a:t>
            </a:r>
          </a:p>
          <a:p>
            <a:pPr marL="342900" indent="-228600"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 tábla DataFrame-be alakítása és oszlop hozzáfűzése</a:t>
            </a:r>
          </a:p>
          <a:p>
            <a:pPr marL="342900" indent="-228600"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DataFrame kiírása új táblába</a:t>
            </a:r>
          </a:p>
          <a:p>
            <a:pPr marL="342900" indent="-228600"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Exportálás új csv file-ba</a:t>
            </a:r>
          </a:p>
        </p:txBody>
      </p:sp>
    </p:spTree>
    <p:extLst>
      <p:ext uri="{BB962C8B-B14F-4D97-AF65-F5344CB8AC3E}">
        <p14:creationId xmlns:p14="http://schemas.microsoft.com/office/powerpoint/2010/main" val="78335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64F4625-D1A1-44A2-8E90-57A13588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71513"/>
            <a:ext cx="2284413" cy="1687513"/>
          </a:xfrm>
          <a:prstGeom prst="rect">
            <a:avLst/>
          </a:prstGeom>
        </p:spPr>
      </p:pic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CD7F9AC-C77C-4075-84B1-155719B27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88" y="671513"/>
            <a:ext cx="2860675" cy="168751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A159BD4-E368-4795-97BD-67D2C64DB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438400"/>
            <a:ext cx="3756025" cy="2300288"/>
          </a:xfrm>
          <a:prstGeom prst="rect">
            <a:avLst/>
          </a:prstGeom>
        </p:spPr>
      </p:pic>
      <p:pic>
        <p:nvPicPr>
          <p:cNvPr id="2050" name="Picture 2" descr="Ninja Icons - Download Free Vector Icons | Noun Project">
            <a:extLst>
              <a:ext uri="{FF2B5EF4-FFF2-40B4-BE49-F238E27FC236}">
                <a16:creationId xmlns:a16="http://schemas.microsoft.com/office/drawing/2014/main" id="{9010CBFD-8557-49E7-BF1E-8445882F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2438400"/>
            <a:ext cx="1390650" cy="1390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AE4031-44D9-4992-89ED-66756B273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588" y="3908425"/>
            <a:ext cx="1390650" cy="830263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7F5D4A4-E958-4D8E-8DD2-BD69CA85D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5613" y="671513"/>
            <a:ext cx="6351588" cy="334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A24C0-05AB-47CD-9859-9DF5CC5BF3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613" y="4098925"/>
            <a:ext cx="6351588" cy="639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079509-97A8-4EAE-A581-2137CD536344}"/>
              </a:ext>
            </a:extLst>
          </p:cNvPr>
          <p:cNvSpPr txBox="1"/>
          <p:nvPr/>
        </p:nvSpPr>
        <p:spPr>
          <a:xfrm>
            <a:off x="1858811" y="5063758"/>
            <a:ext cx="847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dobe Hebrew" panose="02040503050201020203" pitchFamily="18" charset="-79"/>
                <a:cs typeface="Adobe Hebrew" panose="02040503050201020203" pitchFamily="18" charset="-79"/>
              </a:rPr>
              <a:t>Ninja Moves in </a:t>
            </a:r>
            <a:r>
              <a:rPr lang="en-US" sz="4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DataBricks</a:t>
            </a:r>
            <a:endParaRPr lang="en-US" sz="4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82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6DD7-5B26-412E-863F-A6BE797E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kern="1400" spc="-5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B5F1-3F6D-4E89-AAFC-CE9F47E1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/>
              <a:t>Kafkában új instance</a:t>
            </a:r>
          </a:p>
          <a:p>
            <a:r>
              <a:rPr lang="en-US"/>
              <a:t>Producer és Consumer konfiguráció Kafka detail alapján</a:t>
            </a:r>
          </a:p>
          <a:p>
            <a:r>
              <a:rPr lang="en-US"/>
              <a:t>Producerben adatok kigyűjtése és streaming indítása</a:t>
            </a:r>
          </a:p>
          <a:p>
            <a:r>
              <a:rPr lang="en-US"/>
              <a:t>Kafkában streaming ellenőrzése</a:t>
            </a:r>
          </a:p>
          <a:p>
            <a:r>
              <a:rPr lang="en-US"/>
              <a:t>Consumer indítása a megfelelő portot figyelve</a:t>
            </a:r>
          </a:p>
          <a:p>
            <a:r>
              <a:rPr lang="en-US"/>
              <a:t>DB Process amiben elmentjük a streamlet adatokat</a:t>
            </a:r>
          </a:p>
          <a:p>
            <a:r>
              <a:rPr lang="en-US"/>
              <a:t>Adatok ellenőrzése</a:t>
            </a:r>
          </a:p>
        </p:txBody>
      </p:sp>
      <p:pic>
        <p:nvPicPr>
          <p:cNvPr id="4" name="Picture 2" descr="Magic Icon Png #267415 - Free Icons Library">
            <a:extLst>
              <a:ext uri="{FF2B5EF4-FFF2-40B4-BE49-F238E27FC236}">
                <a16:creationId xmlns:a16="http://schemas.microsoft.com/office/drawing/2014/main" id="{2B113A5F-A7D3-44A4-8F84-1F690797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7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3DB5BA-A4FB-41EC-9E89-A1FAC85E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04875"/>
            <a:ext cx="6807200" cy="1336675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3149AD7-D479-40E0-997A-0531CEEB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904875"/>
            <a:ext cx="1401763" cy="133667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EBA2C0-27BB-41E4-A2C5-A3C6E6EA3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313" y="904875"/>
            <a:ext cx="3290888" cy="133667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83B62A6-6798-4B72-827B-1803B5B3C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322513"/>
            <a:ext cx="1082675" cy="887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FF006-F646-435B-B431-DEBE466FE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0" y="2322513"/>
            <a:ext cx="10496550" cy="88741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3F58B58-1C66-4598-99BE-196EDB8AD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3289300"/>
            <a:ext cx="2076450" cy="121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BF209-4406-4BE4-A6E3-4B454693E4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4425" y="3289300"/>
            <a:ext cx="2587625" cy="1216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E82F9-C233-4DE2-868A-03F9BA4681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9713" y="3289300"/>
            <a:ext cx="5297488" cy="12160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BE3E2A-B9AA-4965-8B48-4106CE39BE14}"/>
              </a:ext>
            </a:extLst>
          </p:cNvPr>
          <p:cNvSpPr txBox="1"/>
          <p:nvPr/>
        </p:nvSpPr>
        <p:spPr>
          <a:xfrm>
            <a:off x="1858811" y="5063758"/>
            <a:ext cx="847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dobe Hebrew" panose="02040503050201020203" pitchFamily="18" charset="-79"/>
                <a:cs typeface="Adobe Hebrew" panose="02040503050201020203" pitchFamily="18" charset="-79"/>
              </a:rPr>
              <a:t>Samurai Moves in </a:t>
            </a:r>
            <a:r>
              <a:rPr lang="en-US" sz="4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DataBricks</a:t>
            </a:r>
            <a:endParaRPr lang="en-US" sz="4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3076" name="Picture 4" descr="Free Icon | Samurai head of japan">
            <a:extLst>
              <a:ext uri="{FF2B5EF4-FFF2-40B4-BE49-F238E27FC236}">
                <a16:creationId xmlns:a16="http://schemas.microsoft.com/office/drawing/2014/main" id="{F691EE9B-12DD-431A-B02D-6AABD02A9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3203489"/>
            <a:ext cx="1505650" cy="150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7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E6F9-B9A1-4280-84F9-640D588C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</a:t>
            </a:r>
            <a:endParaRPr lang="en-US"/>
          </a:p>
        </p:txBody>
      </p:sp>
      <p:pic>
        <p:nvPicPr>
          <p:cNvPr id="4" name="Picture 2" descr="Magic Icon Png #267415 - Free Icons Library">
            <a:extLst>
              <a:ext uri="{FF2B5EF4-FFF2-40B4-BE49-F238E27FC236}">
                <a16:creationId xmlns:a16="http://schemas.microsoft.com/office/drawing/2014/main" id="{C45BD96D-B86F-4751-8C0B-AE94B4CE6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6432" y="2104325"/>
            <a:ext cx="3094997" cy="30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B12D-F815-4110-A989-F0549CE1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r>
              <a:rPr lang="en-US"/>
              <a:t>Converter függvény létrehozása az időadatokhoz</a:t>
            </a:r>
          </a:p>
          <a:p>
            <a:r>
              <a:rPr lang="en-US"/>
              <a:t>Feldolgozó függvény létrehozása</a:t>
            </a:r>
          </a:p>
          <a:p>
            <a:r>
              <a:rPr lang="en-US"/>
              <a:t>Dictből avro fileba mentés</a:t>
            </a:r>
          </a:p>
          <a:p>
            <a:r>
              <a:rPr lang="en-US"/>
              <a:t>Formátum csekkolása</a:t>
            </a:r>
          </a:p>
        </p:txBody>
      </p:sp>
    </p:spTree>
    <p:extLst>
      <p:ext uri="{BB962C8B-B14F-4D97-AF65-F5344CB8AC3E}">
        <p14:creationId xmlns:p14="http://schemas.microsoft.com/office/powerpoint/2010/main" val="123000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6DD7C8-AD4A-4E31-A989-8FA6D6BC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1" y="3996089"/>
            <a:ext cx="5943600" cy="69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48397-FEF3-45E7-8F19-4B3FBAD0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" y="3333279"/>
            <a:ext cx="5762396" cy="48926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7A937F-B088-49C3-8126-E0C79CC0D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808" y="63182"/>
            <a:ext cx="5943600" cy="285369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053A1F-663E-45BF-9718-9367A2D75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08" y="2957831"/>
            <a:ext cx="6014954" cy="1688814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69892E-016F-4463-B5A9-345FE0EFB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182"/>
            <a:ext cx="5943600" cy="3216910"/>
          </a:xfrm>
          <a:prstGeom prst="rect">
            <a:avLst/>
          </a:prstGeom>
        </p:spPr>
      </p:pic>
      <p:pic>
        <p:nvPicPr>
          <p:cNvPr id="5122" name="Picture 2" descr="Moon Walk Icons - Download Free Vector Icons | Noun Project">
            <a:extLst>
              <a:ext uri="{FF2B5EF4-FFF2-40B4-BE49-F238E27FC236}">
                <a16:creationId xmlns:a16="http://schemas.microsoft.com/office/drawing/2014/main" id="{810F84EC-362A-4812-AF0E-81348D90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73" y="44697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2DBD74-CCB6-4C5F-BD24-413B1D9BA04B}"/>
              </a:ext>
            </a:extLst>
          </p:cNvPr>
          <p:cNvSpPr txBox="1"/>
          <p:nvPr/>
        </p:nvSpPr>
        <p:spPr>
          <a:xfrm>
            <a:off x="1860335" y="5684903"/>
            <a:ext cx="847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dobe Hebrew" panose="02040503050201020203" pitchFamily="18" charset="-79"/>
                <a:cs typeface="Adobe Hebrew" panose="02040503050201020203" pitchFamily="18" charset="-79"/>
              </a:rPr>
              <a:t>Moonwalk Moves in </a:t>
            </a:r>
            <a:r>
              <a:rPr lang="en-US" sz="4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DataBricks</a:t>
            </a:r>
            <a:endParaRPr lang="en-US" sz="4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53148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84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Hebrew</vt:lpstr>
      <vt:lpstr>Arial</vt:lpstr>
      <vt:lpstr>Calibri</vt:lpstr>
      <vt:lpstr>Calibri Light</vt:lpstr>
      <vt:lpstr>Cambria</vt:lpstr>
      <vt:lpstr>Retrospect</vt:lpstr>
      <vt:lpstr>Batch</vt:lpstr>
      <vt:lpstr>PowerPoint Presentation</vt:lpstr>
      <vt:lpstr>Streaming</vt:lpstr>
      <vt:lpstr>PowerPoint Presentation</vt:lpstr>
      <vt:lpstr>XML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</dc:title>
  <dc:creator>Márton Ferenczi</dc:creator>
  <cp:lastModifiedBy>Márton Ferenczi</cp:lastModifiedBy>
  <cp:revision>11</cp:revision>
  <dcterms:created xsi:type="dcterms:W3CDTF">2021-11-26T21:11:48Z</dcterms:created>
  <dcterms:modified xsi:type="dcterms:W3CDTF">2021-11-26T21:36:09Z</dcterms:modified>
</cp:coreProperties>
</file>