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33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3816-62F4-424F-9D97-D5708271A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508" y="397149"/>
            <a:ext cx="8791575" cy="795775"/>
          </a:xfrm>
        </p:spPr>
        <p:txBody>
          <a:bodyPr anchor="t"/>
          <a:lstStyle/>
          <a:p>
            <a:pPr algn="ctr"/>
            <a:r>
              <a:rPr lang="en-US" dirty="0">
                <a:latin typeface="Ink Free" panose="03080402000500000000" pitchFamily="66" charset="0"/>
              </a:rPr>
              <a:t>Plate 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A44A6-C5F2-494A-9E71-2F131FEA0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3448" y="1862578"/>
            <a:ext cx="7504385" cy="4186127"/>
          </a:xfrm>
        </p:spPr>
        <p:txBody>
          <a:bodyPr anchor="t">
            <a:normAutofit fontScale="925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APIS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Clarafai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&amp;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Discorg</a:t>
            </a:r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Using Blobs to render images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Music responses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Use Bootstrap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Deploy your site to GitHub Pages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User will upload image to allow musical pairing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pic>
        <p:nvPicPr>
          <p:cNvPr id="5" name="Graphic 4" descr="Music">
            <a:extLst>
              <a:ext uri="{FF2B5EF4-FFF2-40B4-BE49-F238E27FC236}">
                <a16:creationId xmlns:a16="http://schemas.microsoft.com/office/drawing/2014/main" id="{27668757-A4AC-4DE8-B4A5-C2E56A7F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0469" y="278524"/>
            <a:ext cx="914400" cy="914400"/>
          </a:xfrm>
          <a:prstGeom prst="rect">
            <a:avLst/>
          </a:prstGeom>
        </p:spPr>
      </p:pic>
      <p:pic>
        <p:nvPicPr>
          <p:cNvPr id="7" name="Graphic 6" descr="Table setting">
            <a:extLst>
              <a:ext uri="{FF2B5EF4-FFF2-40B4-BE49-F238E27FC236}">
                <a16:creationId xmlns:a16="http://schemas.microsoft.com/office/drawing/2014/main" id="{AFF76BE3-8F55-413D-BEA5-D4E5562B1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0552" y="3378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02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29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Ink Free</vt:lpstr>
      <vt:lpstr>Tw Cen MT</vt:lpstr>
      <vt:lpstr>Circuit</vt:lpstr>
      <vt:lpstr>Plate Mate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Plate Mate</dc:title>
  <dc:creator>Eddie DePaolo</dc:creator>
  <cp:lastModifiedBy>Eddie DePaolo</cp:lastModifiedBy>
  <cp:revision>2</cp:revision>
  <dcterms:created xsi:type="dcterms:W3CDTF">2019-07-13T19:44:43Z</dcterms:created>
  <dcterms:modified xsi:type="dcterms:W3CDTF">2019-07-13T19:53:55Z</dcterms:modified>
</cp:coreProperties>
</file>