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0" r:id="rId4"/>
    <p:sldId id="281" r:id="rId5"/>
    <p:sldId id="282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0" r:id="rId18"/>
    <p:sldId id="278" r:id="rId19"/>
    <p:sldId id="27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8"/>
  </p:normalViewPr>
  <p:slideViewPr>
    <p:cSldViewPr snapToGrid="0">
      <p:cViewPr>
        <p:scale>
          <a:sx n="100" d="100"/>
          <a:sy n="100" d="100"/>
        </p:scale>
        <p:origin x="46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233328" cy="365125"/>
          </a:xfrm>
        </p:spPr>
        <p:txBody>
          <a:bodyPr/>
          <a:lstStyle/>
          <a:p>
            <a:r>
              <a:rPr lang="en-US" b="1" dirty="0"/>
              <a:t>FigurA11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0741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FigurA14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FigurA16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requerido: Processador com 1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memória de 512Mb, espaço em disco de no mínimo 1 Gb, resolução 1024x768 (nesta configuração uso máximo de 3 equipamentos de controle de acesso);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Computador sugerido: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Multi-processador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acima de 3 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Ghz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pt-BR" sz="180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multi-core</a:t>
            </a:r>
            <a:r>
              <a:rPr lang="pt-BR" sz="180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ou vários processadores), memória de 4 Gb, espaço em disco de, no mínimo 10 Gb, resolução 1024x768;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financeiro;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sp>
        <p:nvSpPr>
          <p:cNvPr id="4" name="Símbolo de &quot;Não&quot; 3">
            <a:extLst>
              <a:ext uri="{FF2B5EF4-FFF2-40B4-BE49-F238E27FC236}">
                <a16:creationId xmlns:a16="http://schemas.microsoft.com/office/drawing/2014/main" id="{ADE6CEB2-111A-B95C-0386-DFC9EA8F44C9}"/>
              </a:ext>
            </a:extLst>
          </p:cNvPr>
          <p:cNvSpPr/>
          <p:nvPr/>
        </p:nvSpPr>
        <p:spPr>
          <a:xfrm>
            <a:off x="8001000" y="3162300"/>
            <a:ext cx="3060700" cy="23495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controlar 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Símbolo de &quot;Não&quot; 7">
            <a:extLst>
              <a:ext uri="{FF2B5EF4-FFF2-40B4-BE49-F238E27FC236}">
                <a16:creationId xmlns:a16="http://schemas.microsoft.com/office/drawing/2014/main" id="{68177546-98DB-5DA5-FFB8-A9B3C7281285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Conceitual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Símbolo de &quot;Não&quot; 4">
            <a:extLst>
              <a:ext uri="{FF2B5EF4-FFF2-40B4-BE49-F238E27FC236}">
                <a16:creationId xmlns:a16="http://schemas.microsoft.com/office/drawing/2014/main" id="{774B1A82-BFB0-C3DD-322E-0BE2CB4FF062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820880"/>
            <a:ext cx="7048500" cy="553546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6638" y="6372224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2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665843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3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Figura4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Figura3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6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858</Words>
  <Application>Microsoft Macintosh PowerPoint</Application>
  <PresentationFormat>Widescreen</PresentationFormat>
  <Paragraphs>155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Aptos Light</vt:lpstr>
      <vt:lpstr>Arial</vt:lpstr>
      <vt:lpstr>Calibri</vt:lpstr>
      <vt:lpstr>Open Sans</vt:lpstr>
      <vt:lpstr>Times New Roman</vt:lpstr>
      <vt:lpstr>Walbaum Display</vt:lpstr>
      <vt:lpstr>BohoVogueVTI</vt:lpstr>
      <vt:lpstr>Gestão de Academia  – Modulo Cadastro</vt:lpstr>
      <vt:lpstr>APRESENTAÇÃO DO SOFTWARE </vt:lpstr>
      <vt:lpstr>Modelo lógico </vt:lpstr>
      <vt:lpstr>Modelo Conceitual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Aniversariantes do mês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28</cp:revision>
  <dcterms:created xsi:type="dcterms:W3CDTF">2023-12-11T02:34:02Z</dcterms:created>
  <dcterms:modified xsi:type="dcterms:W3CDTF">2023-12-11T15:44:46Z</dcterms:modified>
</cp:coreProperties>
</file>