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0" r:id="rId4"/>
    <p:sldId id="281" r:id="rId5"/>
    <p:sldId id="282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3" r:id="rId17"/>
    <p:sldId id="277" r:id="rId18"/>
    <p:sldId id="260" r:id="rId19"/>
    <p:sldId id="278" r:id="rId20"/>
    <p:sldId id="27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/>
    <p:restoredTop sz="94708"/>
  </p:normalViewPr>
  <p:slideViewPr>
    <p:cSldViewPr snapToGrid="0">
      <p:cViewPr>
        <p:scale>
          <a:sx n="100" d="100"/>
          <a:sy n="100" d="100"/>
        </p:scale>
        <p:origin x="38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3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99" y="728664"/>
            <a:ext cx="5686551" cy="3157080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Gestão de Academia </a:t>
            </a:r>
            <a:br>
              <a:rPr lang="pt-BR" sz="5200" dirty="0"/>
            </a:br>
            <a:r>
              <a:rPr lang="pt-BR" sz="5200" dirty="0"/>
              <a:t>– Modulo Cadastro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233328" cy="365125"/>
          </a:xfrm>
        </p:spPr>
        <p:txBody>
          <a:bodyPr/>
          <a:lstStyle/>
          <a:p>
            <a:r>
              <a:rPr lang="en-US" b="1" dirty="0"/>
              <a:t>FigurA11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Funcionário </a:t>
            </a:r>
            <a:r>
              <a:rPr lang="pt-BR" b="1" dirty="0" err="1"/>
              <a:t>vs</a:t>
            </a:r>
            <a:r>
              <a:rPr lang="pt-BR" b="1" dirty="0"/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Funcionários </a:t>
            </a:r>
            <a:r>
              <a:rPr lang="pt-BR" dirty="0" err="1">
                <a:effectLst/>
              </a:rPr>
              <a:t>vs</a:t>
            </a:r>
            <a:r>
              <a:rPr lang="pt-BR" dirty="0">
                <a:effectLst/>
              </a:rPr>
              <a:t> cargos: Permite a visualização dos funcionários cadastrados, sua matricula, cargo, setor e salário base cadastrados.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0741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FigurA14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Gráfico Top Salários por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Maiores Salários por setor: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5819" y="628880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FigurA16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53591E66-7A3D-E44F-8209-EE5F9FEF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92" y="1456700"/>
            <a:ext cx="6960407" cy="48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Aniversariantes do mês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FigurA17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requerido: Processador com 1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memória de 512Mb, espaço em disco de no mínimo 1 Gb, resolução 1024x768 (nesta configuração uso máximo de 3 equipamentos de controle de acesso);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sugerido: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Multi-processador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acima de 3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multi-core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ou vários processadores), memória de 4 Gb, espaço em disco de, no mínimo 10 Gb, resolução 1024x768;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MELHORIAS PARA O PROXIMO MODULO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financeiro;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Verificação no banco se o registro já existe;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  <p:sp>
        <p:nvSpPr>
          <p:cNvPr id="4" name="Símbolo de &quot;Não&quot; 3">
            <a:extLst>
              <a:ext uri="{FF2B5EF4-FFF2-40B4-BE49-F238E27FC236}">
                <a16:creationId xmlns:a16="http://schemas.microsoft.com/office/drawing/2014/main" id="{ADE6CEB2-111A-B95C-0386-DFC9EA8F44C9}"/>
              </a:ext>
            </a:extLst>
          </p:cNvPr>
          <p:cNvSpPr/>
          <p:nvPr/>
        </p:nvSpPr>
        <p:spPr>
          <a:xfrm>
            <a:off x="8001000" y="3162300"/>
            <a:ext cx="3060700" cy="23495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52368"/>
            <a:ext cx="5842000" cy="1097132"/>
          </a:xfrm>
        </p:spPr>
        <p:txBody>
          <a:bodyPr anchor="t">
            <a:normAutofit fontScale="90000"/>
          </a:bodyPr>
          <a:lstStyle/>
          <a:p>
            <a:r>
              <a:rPr lang="pt-BR" sz="3100" b="1" dirty="0"/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4F75B088-CAE1-5196-A146-20F86E97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286" y="383458"/>
            <a:ext cx="5121180" cy="59728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768"/>
            <a:ext cx="5664251" cy="2684206"/>
          </a:xfrm>
        </p:spPr>
        <p:txBody>
          <a:bodyPr anchor="b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controlar o cadastro de usuários, alunos e funcionários,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3286" y="6356350"/>
            <a:ext cx="29829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Programadores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596377"/>
            <a:ext cx="2758254" cy="2250385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53" y="3608386"/>
            <a:ext cx="2942004" cy="2400302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98" y="3608385"/>
            <a:ext cx="2942004" cy="2400302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850" y="3608386"/>
            <a:ext cx="2942003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Símbolo de &quot;Não&quot; 7">
            <a:extLst>
              <a:ext uri="{FF2B5EF4-FFF2-40B4-BE49-F238E27FC236}">
                <a16:creationId xmlns:a16="http://schemas.microsoft.com/office/drawing/2014/main" id="{68177546-98DB-5DA5-FFB8-A9B3C7281285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8719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Conceitual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Símbolo de &quot;Não&quot; 4">
            <a:extLst>
              <a:ext uri="{FF2B5EF4-FFF2-40B4-BE49-F238E27FC236}">
                <a16:creationId xmlns:a16="http://schemas.microsoft.com/office/drawing/2014/main" id="{774B1A82-BFB0-C3DD-322E-0BE2CB4FF062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820880"/>
            <a:ext cx="7048500" cy="5535469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6638" y="6372224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2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665843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3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USUARIOS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Figura4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Figura3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6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FUNCIONARIO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906</Words>
  <Application>Microsoft Macintosh PowerPoint</Application>
  <PresentationFormat>Widescreen</PresentationFormat>
  <Paragraphs>160</Paragraphs>
  <Slides>20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Aptos Light</vt:lpstr>
      <vt:lpstr>Arial</vt:lpstr>
      <vt:lpstr>Calibri</vt:lpstr>
      <vt:lpstr>Open Sans</vt:lpstr>
      <vt:lpstr>Times New Roman</vt:lpstr>
      <vt:lpstr>Walbaum Display</vt:lpstr>
      <vt:lpstr>BohoVogueVTI</vt:lpstr>
      <vt:lpstr>Gestão de Academia  – Modulo Cadastro</vt:lpstr>
      <vt:lpstr>APRESENTAÇÃO DO SOFTWARE </vt:lpstr>
      <vt:lpstr>Modelo lógico </vt:lpstr>
      <vt:lpstr>Modelo Conceitual </vt:lpstr>
      <vt:lpstr>Diagrama do banco de dados </vt:lpstr>
      <vt:lpstr>TELAS LOGIN E LOGADO </vt:lpstr>
      <vt:lpstr>CADASTRO DE USUARIOS </vt:lpstr>
      <vt:lpstr>CADASTRO DE ALUNOS </vt:lpstr>
      <vt:lpstr>CADASTRO DE FUNCIONARIO </vt:lpstr>
      <vt:lpstr>CADASTRO DE CARGOS </vt:lpstr>
      <vt:lpstr>CADASTRO DE ENDEREÇOS </vt:lpstr>
      <vt:lpstr>RELATORIOS </vt:lpstr>
      <vt:lpstr>RELATORIOS </vt:lpstr>
      <vt:lpstr>RELATORIO – Funcionário vs Cargos e Salários </vt:lpstr>
      <vt:lpstr>RELATORIO – Top Salários por Cargo e Setor </vt:lpstr>
      <vt:lpstr>RELATORIO – Gráfico Top Salários por Setor </vt:lpstr>
      <vt:lpstr>RELATORIO – Aniversariantes do mês </vt:lpstr>
      <vt:lpstr>ESPECIFICAÇÕES TÉCNICAS </vt:lpstr>
      <vt:lpstr>MELHORIAS PARA O PROXIMO MODULO </vt:lpstr>
      <vt:lpstr>Programadores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29</cp:revision>
  <dcterms:created xsi:type="dcterms:W3CDTF">2023-12-11T02:34:02Z</dcterms:created>
  <dcterms:modified xsi:type="dcterms:W3CDTF">2023-12-11T18:36:06Z</dcterms:modified>
</cp:coreProperties>
</file>