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47jXhc75VmFDgUqH/BLdctA3s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bd978ad4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8ebd978ad4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bd978ad4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8ebd978ad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bd978ad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ebd978ad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bd978ad4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ebd978ad4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bd978ad4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ebd978ad4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bd978ad4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ebd978ad4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ebd978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8ebd978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2936100" y="1912975"/>
            <a:ext cx="3535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</a:t>
            </a:r>
            <a:endParaRPr b="1" i="0" sz="6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bd978ad4_4_22"/>
          <p:cNvSpPr txBox="1"/>
          <p:nvPr/>
        </p:nvSpPr>
        <p:spPr>
          <a:xfrm>
            <a:off x="670000" y="1600075"/>
            <a:ext cx="75957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pt-BR" sz="7200">
                <a:latin typeface="Raleway"/>
                <a:ea typeface="Raleway"/>
                <a:cs typeface="Raleway"/>
                <a:sym typeface="Raleway"/>
              </a:rPr>
              <a:t>Promises</a:t>
            </a:r>
            <a:endParaRPr b="1" i="0" sz="7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bd978ad4_4_17"/>
          <p:cNvSpPr txBox="1"/>
          <p:nvPr/>
        </p:nvSpPr>
        <p:spPr>
          <a:xfrm>
            <a:off x="457200" y="0"/>
            <a:ext cx="8229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Promises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g8ebd978ad4_4_17"/>
          <p:cNvSpPr txBox="1"/>
          <p:nvPr/>
        </p:nvSpPr>
        <p:spPr>
          <a:xfrm>
            <a:off x="457200" y="865050"/>
            <a:ext cx="78990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Uma promise representa um substituto para um valor que não necessariamente é conhecido no momento da execução do código, permitindo assim a associação de métodos de tratamento seja para o sucesso ou para a falha de uma ação assíncrona, dando assim a possibilidade de tratar de forma síncrona esses processos.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bd978ad4_4_26"/>
          <p:cNvSpPr/>
          <p:nvPr/>
        </p:nvSpPr>
        <p:spPr>
          <a:xfrm>
            <a:off x="326700" y="341850"/>
            <a:ext cx="4714200" cy="3515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8ebd978ad4_4_26"/>
          <p:cNvSpPr txBox="1"/>
          <p:nvPr/>
        </p:nvSpPr>
        <p:spPr>
          <a:xfrm>
            <a:off x="326700" y="341850"/>
            <a:ext cx="71190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test01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A15DEF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resolve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37AE6F"/>
                </a:solidFill>
                <a:latin typeface="Courier New"/>
                <a:ea typeface="Courier New"/>
                <a:cs typeface="Courier New"/>
                <a:sym typeface="Courier New"/>
              </a:rPr>
              <a:t>'a vem primeiro'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b="1" lang="pt-BR" sz="1050">
                <a:solidFill>
                  <a:srgbClr val="D26D32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test02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A15DEF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37AE6F"/>
                </a:solidFill>
                <a:latin typeface="Courier New"/>
                <a:ea typeface="Courier New"/>
                <a:cs typeface="Courier New"/>
                <a:sym typeface="Courier New"/>
              </a:rPr>
              <a:t>'b vem depois'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050">
              <a:solidFill>
                <a:srgbClr val="D26D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050">
                <a:solidFill>
                  <a:srgbClr val="D26D32"/>
                </a:solidFill>
                <a:latin typeface="Courier New"/>
                <a:ea typeface="Courier New"/>
                <a:cs typeface="Courier New"/>
                <a:sym typeface="Courier New"/>
              </a:rPr>
              <a:t>test01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test02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)});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8ebd978ad4_4_26"/>
          <p:cNvSpPr txBox="1"/>
          <p:nvPr/>
        </p:nvSpPr>
        <p:spPr>
          <a:xfrm>
            <a:off x="6422700" y="3857600"/>
            <a:ext cx="2408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vem primeiro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 vem depois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g8ebd978ad4_4_26"/>
          <p:cNvSpPr txBox="1"/>
          <p:nvPr/>
        </p:nvSpPr>
        <p:spPr>
          <a:xfrm>
            <a:off x="4343525" y="3893500"/>
            <a:ext cx="2515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Resultado seria: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bd978ad4_4_34"/>
          <p:cNvSpPr txBox="1"/>
          <p:nvPr/>
        </p:nvSpPr>
        <p:spPr>
          <a:xfrm>
            <a:off x="145325" y="1537200"/>
            <a:ext cx="44655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pt-BR" sz="5000">
                <a:latin typeface="Raleway"/>
                <a:ea typeface="Raleway"/>
                <a:cs typeface="Raleway"/>
                <a:sym typeface="Raleway"/>
              </a:rPr>
              <a:t>Async / Await</a:t>
            </a:r>
            <a:endParaRPr b="1" i="0" sz="5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g8ebd978ad4_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50" y="954250"/>
            <a:ext cx="4313350" cy="32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bd978ad4_4_38"/>
          <p:cNvSpPr txBox="1"/>
          <p:nvPr/>
        </p:nvSpPr>
        <p:spPr>
          <a:xfrm>
            <a:off x="457200" y="0"/>
            <a:ext cx="8229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Async / Await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g8ebd978ad4_4_38"/>
          <p:cNvSpPr txBox="1"/>
          <p:nvPr/>
        </p:nvSpPr>
        <p:spPr>
          <a:xfrm>
            <a:off x="457200" y="865050"/>
            <a:ext cx="78990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Uma forma mais confortável de lidar com promises, o async/await foi trazido para o javascript no ES8 e facilita a legibilidade e a escrita de processos </a:t>
            </a: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assíncronos</a:t>
            </a: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ebd978ad4_4_43"/>
          <p:cNvSpPr/>
          <p:nvPr/>
        </p:nvSpPr>
        <p:spPr>
          <a:xfrm>
            <a:off x="326700" y="341850"/>
            <a:ext cx="4714200" cy="3515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ebd978ad4_4_43"/>
          <p:cNvSpPr txBox="1"/>
          <p:nvPr/>
        </p:nvSpPr>
        <p:spPr>
          <a:xfrm>
            <a:off x="326700" y="341850"/>
            <a:ext cx="71190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asyncFunction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i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firstPart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test01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pt-BR" sz="1050">
                <a:solidFill>
                  <a:srgbClr val="24B5A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secondPart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test02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firstPart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secondPart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050">
                <a:solidFill>
                  <a:srgbClr val="D39E17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DE456B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BFCB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3398DB"/>
                </a:solidFill>
                <a:latin typeface="Courier New"/>
                <a:ea typeface="Courier New"/>
                <a:cs typeface="Courier New"/>
                <a:sym typeface="Courier New"/>
              </a:rPr>
              <a:t>asyncFunction</a:t>
            </a:r>
            <a:r>
              <a:rPr b="1" lang="pt-BR" sz="1050">
                <a:solidFill>
                  <a:srgbClr val="BFCB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1" sz="1050">
              <a:solidFill>
                <a:srgbClr val="24B5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g8ebd978ad4_4_43"/>
          <p:cNvSpPr txBox="1"/>
          <p:nvPr/>
        </p:nvSpPr>
        <p:spPr>
          <a:xfrm>
            <a:off x="6422700" y="3857600"/>
            <a:ext cx="2408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vem primeiro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 vem depois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g8ebd978ad4_4_43"/>
          <p:cNvSpPr txBox="1"/>
          <p:nvPr/>
        </p:nvSpPr>
        <p:spPr>
          <a:xfrm>
            <a:off x="4343525" y="3893500"/>
            <a:ext cx="2515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Resultado seria: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3124200" y="1588950"/>
            <a:ext cx="4126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1" i="0" sz="6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457200" y="0"/>
            <a:ext cx="82296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arrays - forEach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479100" y="1068300"/>
            <a:ext cx="85641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array = [1, 5, 7]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array.forEach(function(value, index)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console.log("No índice: " + index + " está o valor: " + value);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472200" y="5342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Exemplo: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479100" y="3544700"/>
            <a:ext cx="7119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índice: 0 está o valor: 1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índice: 1 está o valor: 5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índice: 2 está o valor: 7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472200" y="32012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457200" y="0"/>
            <a:ext cx="82296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arrays - map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79100" y="1601700"/>
            <a:ext cx="52098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array = [1, 5, 7]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.map(function(numero)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numero * 2;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472200" y="762800"/>
            <a:ext cx="7899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usado para modificar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cada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dos itens de um array utilizando uma função determinada.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432800" y="3700600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 [2, 10, 14]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1005600" y="53348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resultado é um novo array.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051" y="1565075"/>
            <a:ext cx="2139549" cy="1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/>
        </p:nvSpPr>
        <p:spPr>
          <a:xfrm>
            <a:off x="457200" y="0"/>
            <a:ext cx="8229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arrays - filter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457200" y="1711750"/>
            <a:ext cx="52317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array = [13, 18, 20]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.filter(function(numero)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(numero &gt;= 18);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457200" y="960000"/>
            <a:ext cx="7899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filter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usado para filtrar alguns elementos de um array.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402900" y="3849500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 [18, 20]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990" y="1798675"/>
            <a:ext cx="2195520" cy="1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07775"/>
            <a:ext cx="6894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Definição de funções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57200" y="1362400"/>
            <a:ext cx="7119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oProduto(n1, n2)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n1 * n2; 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Retorna o produto de n1 com n2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457200" y="790288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Uma função é um bloco de códigos designado para realizar uma tarefa.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44375" y="29023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Uma função é executada quando é invocada por alguém.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31500" y="3620900"/>
            <a:ext cx="711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oProduto(2, 5); // Isso retornará 10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/>
        </p:nvSpPr>
        <p:spPr>
          <a:xfrm>
            <a:off x="457200" y="6325"/>
            <a:ext cx="8229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arrays - reduce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479100" y="1830300"/>
            <a:ext cx="55593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array = [1, 5, 7]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.reduce(function(total, numero)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total + numero;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472200" y="839000"/>
            <a:ext cx="7899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reduce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usado para reduzir um array a um valor único utilizando uma função determinada.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472200" y="38108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 13.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9340" y="1754100"/>
            <a:ext cx="2195520" cy="1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2508600" y="1798500"/>
            <a:ext cx="4126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 literal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/>
        </p:nvSpPr>
        <p:spPr>
          <a:xfrm>
            <a:off x="555050" y="0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Definição de objetos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555300" y="1220700"/>
            <a:ext cx="71190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=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marca: "Chevrolet",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modelo: "Corsa",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quilometragem: 65000,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cor: "Branco",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donos: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"Luciana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Zezinho"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]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548400" y="7620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qualquer item do dia a dia representado em códigos.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472200" y="3715450"/>
            <a:ext cx="78990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objetos têm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propriedades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usadas para descrevê-lo.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Elas podem ser de vários tipos (number, string, array, object, etc.)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457200" y="152400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Propriedades de objetos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402900" y="1677900"/>
            <a:ext cx="711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carro.marca; // "Chevrolet”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carro["marca"]; // "Chevrolet”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472200" y="9144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possível acessar uma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propriedade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um objeto de várias formas: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55300" y="3049500"/>
            <a:ext cx="711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propMarca = "marca";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carro[propMarca]; // "Chevrolet"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472200" y="25908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possível acessar utilizando variáveis: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457200" y="76200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Propriedades de objetos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472200" y="879938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Estabelecer o valor de uma propriedade: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79100" y="1564188"/>
            <a:ext cx="711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carro.color = "Vermelho";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carro["cor"] = "Vermelho";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72200" y="2571913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possível adicionar propriedades a um objeto: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479100" y="3454288"/>
            <a:ext cx="711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carro.velocidadeMax = 200;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carro[“velocidadeMax”] = 200;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457200" y="0"/>
            <a:ext cx="8229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objetos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72775" y="1830300"/>
            <a:ext cx="71190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=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marca: "Chevrolet",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ligar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function(nome){ console.log("vrum vrum"); },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modelo: "Corsa"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ligar()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É possível utilizar carro["ligar"]();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72200" y="838200"/>
            <a:ext cx="78990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Também existem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para interagir com os objetos.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método é uma propriedade do objeto com uma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atribuída.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012500" y="5418475"/>
            <a:ext cx="7119000" cy="477900"/>
          </a:xfrm>
          <a:prstGeom prst="rect">
            <a:avLst/>
          </a:prstGeom>
          <a:noFill/>
          <a:ln cap="flat" cmpd="sng" w="952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“vrum vrum”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/>
        </p:nvSpPr>
        <p:spPr>
          <a:xfrm>
            <a:off x="457200" y="0"/>
            <a:ext cx="822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Métodos de objetos e parâmetros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79100" y="1068300"/>
            <a:ext cx="71190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=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marca: "Chevrolet",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motorista: function(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){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console.log(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+ " está dirigindo");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},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modelo: "Corsa"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auto.motorista(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"Pedro"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472200" y="609600"/>
            <a:ext cx="7899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Como são funções, os métodos também podem receber parâmetros.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479100" y="4046875"/>
            <a:ext cx="7119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“Pedro está dirigindo”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/>
        </p:nvSpPr>
        <p:spPr>
          <a:xfrm>
            <a:off x="916800" y="3862475"/>
            <a:ext cx="73104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Próxima aula - </a:t>
            </a:r>
            <a:r>
              <a:rPr lang="pt-BR" sz="3600">
                <a:latin typeface="Raleway"/>
                <a:ea typeface="Raleway"/>
                <a:cs typeface="Raleway"/>
                <a:sym typeface="Raleway"/>
              </a:rPr>
              <a:t>DOM E EVENTOS</a:t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925" y="311412"/>
            <a:ext cx="5704150" cy="33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457200" y="152400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 como expressão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555300" y="1677900"/>
            <a:ext cx="7119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nomeFuncao = function()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console.log("Olá");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548400" y="9906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Podemos atribuir uma função anônima a uma variável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555300" y="3163700"/>
            <a:ext cx="711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nomeFuncao();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ebd978ad4_0_0"/>
          <p:cNvSpPr txBox="1"/>
          <p:nvPr/>
        </p:nvSpPr>
        <p:spPr>
          <a:xfrm>
            <a:off x="457200" y="152400"/>
            <a:ext cx="822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arrow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g8ebd978ad4_0_0"/>
          <p:cNvSpPr txBox="1"/>
          <p:nvPr/>
        </p:nvSpPr>
        <p:spPr>
          <a:xfrm>
            <a:off x="555300" y="1677900"/>
            <a:ext cx="7119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nomeFuncao =()=&gt;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console.log("Olá");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g8ebd978ad4_0_0"/>
          <p:cNvSpPr txBox="1"/>
          <p:nvPr/>
        </p:nvSpPr>
        <p:spPr>
          <a:xfrm>
            <a:off x="548400" y="777513"/>
            <a:ext cx="789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Recém chegada ao JavaScript, as chamadas funções arrow podem ser declaradas da seguinte forma: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g8ebd978ad4_0_0"/>
          <p:cNvSpPr txBox="1"/>
          <p:nvPr/>
        </p:nvSpPr>
        <p:spPr>
          <a:xfrm>
            <a:off x="555300" y="3163700"/>
            <a:ext cx="711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nomeFuncao();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359350" y="307500"/>
            <a:ext cx="8229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Es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cop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402900" y="1296900"/>
            <a:ext cx="71190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soma()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numero = 4;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numero + numero;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396000" y="8382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escop</a:t>
            </a: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uma variável é o contexto em que ela é visível.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02900" y="3080250"/>
            <a:ext cx="71190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var numero = 4;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function soma()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return numero + numero;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396000" y="266055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Neste exemplo,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numero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uma variável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457200" y="0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Funções aninhadas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479100" y="1373100"/>
            <a:ext cx="84243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circunferencia (raio)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diametro() {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função aninhada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2*raio;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raio é uma variável da função pai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Math.PI * diametro(); // invocamos a função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72200" y="609600"/>
            <a:ext cx="7899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Podemos ter uma função dentro de outra função.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função aninhada será visível apenas dentro da função pai.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670000" y="1600075"/>
            <a:ext cx="75957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Callbacks</a:t>
            </a:r>
            <a:endParaRPr b="1" i="0" sz="7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457200" y="-152400"/>
            <a:ext cx="8229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458625" y="570900"/>
            <a:ext cx="78990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 é uma função passada como parâmetro a outra função, que será executada após o término da primeira.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JavaScript é uma linguagem assíncrona. Isso significa que é possível executar uma invocação sem saber quando ela termina. Para poder administrar essa situação, utilizamos o padrão de design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callbacks podem ser usados de várias formas. No próximo exemplo, utilizamos um callback com uma função anônima.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/>
        </p:nvSpPr>
        <p:spPr>
          <a:xfrm>
            <a:off x="326700" y="-6000"/>
            <a:ext cx="71190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function a(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setTimeout( function(){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console.log( 'a vem primeiro');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callback();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}, 3000 );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function b(){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console.log( 'b vem depois' 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a( b );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6422700" y="3857600"/>
            <a:ext cx="2408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vem primeiro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 vem depois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4343525" y="3893500"/>
            <a:ext cx="2515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Resultado seria: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