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iCntA8WLCv/DyH4ELLoqJN7lM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539750" y="276325"/>
            <a:ext cx="5912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Document Object Model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150" y="1087925"/>
            <a:ext cx="3703176" cy="37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/>
        </p:nvSpPr>
        <p:spPr>
          <a:xfrm>
            <a:off x="700800" y="44850"/>
            <a:ext cx="8229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Atributos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700800" y="914400"/>
            <a:ext cx="78990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Assim que um elemento é selecionado, é possível acessar os atributos dele usando a propriedade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attributes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Retorna um mapa (é como um array) que tem os nomes e valores dos atributos deste elemento.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783900" y="3579150"/>
            <a:ext cx="7119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elemento.attributes;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/>
        </p:nvSpPr>
        <p:spPr>
          <a:xfrm>
            <a:off x="700800" y="0"/>
            <a:ext cx="82296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getAttribute() / setAttribute()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624600" y="901889"/>
            <a:ext cx="78990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getAttribute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aceita uma string como parâmetro com o nome do atributo que queremos obter. Retorna o valor do atributo. Caso ele não seja encontrado, retorna null.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07700" y="2268198"/>
            <a:ext cx="7119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elemento.getAttribute("href");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700800" y="2918298"/>
            <a:ext cx="7899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setAttribute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adicionar um novo atributo ou modificar um existente.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707700" y="3849089"/>
            <a:ext cx="7119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elemento.setAttribute("class","vermelho"):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707700" y="0"/>
            <a:ext cx="76743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hasAttribute() / removeAttribute()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700800" y="914400"/>
            <a:ext cx="789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hasAttribute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aceita uma string como parâmetro com o nome do atributo que queremos saber se existe no elemento.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Retorna um valor booleano.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707700" y="2309150"/>
            <a:ext cx="7119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elemento.hasAttribute(nomeAtributoEmString);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700800" y="2862475"/>
            <a:ext cx="7899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 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removeAttribute,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podemos remover um atributo existente.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707700" y="3704575"/>
            <a:ext cx="7119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elemento.removeAttribute(nomeAtributo):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838200" y="76200"/>
            <a:ext cx="6569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Estilos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00800" y="762000"/>
            <a:ext cx="78990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elementos HTML têm uma propriedade chamada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style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que retorna um objeto literal que representa os estilos desse objeto.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possível adicionar ou modificar seus atributos.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nomes das propriedades CSS em JavaScript são escritos no seguinte formato: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nomeDePropiedadeDeCss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21275" y="3086700"/>
            <a:ext cx="8422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elemento.style.color = "red"; // configuramos a cor vermelha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elemento.style.fontWeight = "bold"; // configuramos fonte para negrito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311150" y="189575"/>
            <a:ext cx="4635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175" y="0"/>
            <a:ext cx="4825825" cy="51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457200" y="0"/>
            <a:ext cx="82296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Criando elementos - createElement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2200" y="1066800"/>
            <a:ext cx="78990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createElement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criar novos elementos HTML.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createElement aceita como parâmetro strings com nomes de tags HTML (a, div, span, li, ul, etc).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492675" y="2477100"/>
            <a:ext cx="7119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btn = document.createElement("BUTTON");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92675" y="3095875"/>
            <a:ext cx="7899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createTextNode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criar novos textos HTML.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13150" y="3744175"/>
            <a:ext cx="804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texto = document.createTextNode("Olá, sou um texto");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457200" y="158750"/>
            <a:ext cx="822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Inserindo elementos - appendChild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29350" y="660750"/>
            <a:ext cx="7899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appendChild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inserir um nó dentro de outro.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510850" y="1179450"/>
            <a:ext cx="81318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 =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document.createElement("LI")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textoLi =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document.createTextNode("Item lista")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appendChild(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textoLi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document.getElementById("minhaLista").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appendChild(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id="minhaLista"&gt;&lt;/div&gt;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457200" y="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textConte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/ innerHTML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72200" y="990600"/>
            <a:ext cx="789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textContent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ler ou escrever conteúdo como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9100" y="1425450"/>
            <a:ext cx="71190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elemento.textContent = "texto";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elemento.textContent;	// texto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72200" y="2454350"/>
            <a:ext cx="789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innerHTML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escrever conteúdo em um elemento.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79100" y="2889200"/>
            <a:ext cx="71190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&lt;div id="cabeçalho"&gt;&lt;/div&gt;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elemento = document.getElementById("cabeçalho");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elemento.innerHTML = "&lt;h1&gt;Meu elemento HTML&lt;/h1&gt;";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012500" y="5940525"/>
            <a:ext cx="7119000" cy="580800"/>
          </a:xfrm>
          <a:prstGeom prst="rect">
            <a:avLst/>
          </a:prstGeom>
          <a:noFill/>
          <a:ln cap="flat" cmpd="sng" w="952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&lt;div id="cabeçalho"&gt;&lt;h1&gt;Meu elemento HTML&lt;/h1&gt;&lt;/div&gt;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005600" y="5435925"/>
            <a:ext cx="789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457200" y="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Removendo elementos - removeChild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72200" y="990600"/>
            <a:ext cx="78990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objeto nó tem um método chamado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removeChild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que permite remover nós filhos.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poder remover um nó, primeiro precisamos selecioná-lo.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92675" y="2781900"/>
            <a:ext cx="7119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elemento = document.getElementById(ID);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elementoFilho = elemento.children.item(nroItem);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removeChild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(elementoFilho);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917700" y="30700"/>
            <a:ext cx="669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Raleway"/>
                <a:ea typeface="Raleway"/>
                <a:cs typeface="Raleway"/>
                <a:sym typeface="Raleway"/>
              </a:rPr>
              <a:t>Intervalo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425" y="946750"/>
            <a:ext cx="6251275" cy="35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853200" y="111825"/>
            <a:ext cx="572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Definição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853200" y="914400"/>
            <a:ext cx="789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 object model (DOM)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disponibiliza uma representação estrutural de um documento HTML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850" y="1905000"/>
            <a:ext cx="5031100" cy="2753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2922075" y="1977750"/>
            <a:ext cx="3550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Eventos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457200" y="295858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Javascript - na última aula...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472200" y="757533"/>
            <a:ext cx="78990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Font typeface="Raleway"/>
              <a:buChar char="●"/>
            </a:pPr>
            <a:r>
              <a:rPr b="0" i="0" lang="pt-BR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Conceitos básicos de JS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Font typeface="Raleway"/>
              <a:buChar char="●"/>
            </a:pPr>
            <a:r>
              <a:rPr b="0" i="0" lang="pt-BR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DOM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Font typeface="Raleway"/>
              <a:buChar char="●"/>
            </a:pPr>
            <a:r>
              <a:rPr b="0" i="0" lang="pt-BR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Manipulação de elemento e atributos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Font typeface="Raleway"/>
              <a:buChar char="●"/>
            </a:pPr>
            <a:r>
              <a:rPr b="0" i="0" lang="pt-BR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Eventos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457200" y="295808"/>
            <a:ext cx="3275400" cy="4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Interação do usuário 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através de eventos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-13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457200" y="147933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Eventos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72200" y="757533"/>
            <a:ext cx="78990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evento é uma coisa que acontece no navegador ou algo que o usuário faz.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Alguns exemplos: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página terminou de carregar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página foi rolada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botão foi clicado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JavaScript permite agir quando esses eventos acontecem.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012500" y="5297400"/>
            <a:ext cx="7119000" cy="752400"/>
          </a:xfrm>
          <a:prstGeom prst="rect">
            <a:avLst/>
          </a:prstGeom>
          <a:noFill/>
          <a:ln cap="flat" cmpd="sng" w="952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&lt;button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onclick="alert(Date())"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&gt;Que horas são?&lt;/button&gt;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472200" y="762000"/>
            <a:ext cx="7899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Existem duas formas de registrar um evento: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primeira é estabelecendo uma propriedade diretamente no elemento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79100" y="1623050"/>
            <a:ext cx="7119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onNomeDoEvento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function () {}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72200" y="2064600"/>
            <a:ext cx="7899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 mais usadas são: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onclick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onchange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onmouseover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onmouseout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onkeydown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◈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onload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57200" y="0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Eventos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167400" y="533400"/>
            <a:ext cx="789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A segunda é utilizando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addEventListener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02900" y="1119000"/>
            <a:ext cx="865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(tipoDeEvento, funcaoGerenciadora);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96000" y="1669250"/>
            <a:ext cx="78990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tipoDeEvento: é uma string com o nome do tipo de evento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funcaoGerenciadora: é uma função invocada quando o evento acontece.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57200" y="2965600"/>
            <a:ext cx="7119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addEventListener("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click", function(){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alert("Ai! Você clicou em mim!");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396000" y="2524575"/>
            <a:ext cx="7899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Por exemplo: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57200" y="0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Eventos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457200" y="872100"/>
            <a:ext cx="7899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Podemos utilizar a palavra reservada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que neste contexto faz referência ao objeto que executou o evento.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64100" y="1914900"/>
            <a:ext cx="71190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minhaFuncao() 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this é o elemento que executou o evento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elemento.addEventListener('click', minhaFuncao);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57200" y="136553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Eventos - this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472200" y="762000"/>
            <a:ext cx="789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remover um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addEventListener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inserido, utilizamos: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79100" y="1500000"/>
            <a:ext cx="9235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elemento.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(tipoDeEvento, funcaoGerenciadora)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472200" y="2412300"/>
            <a:ext cx="7899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tipoDeEvento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é necessário que seja o mesmo evento do addEventListener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funcaoGerenciadora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é necessário que seja a mesma função do addEventListener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57200" y="152400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Eventos -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removeEventListener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457200" y="891925"/>
            <a:ext cx="789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evitar a execução de um evento, por padrão, utilizamos: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57200" y="1370675"/>
            <a:ext cx="88227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document.querySelector("#link").addEventListener("click", function(event){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event.preventDefault();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o link não vai mais para o Google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 id="link" href="http://www.google.com.br/"&gt;Google&lt;/a&gt;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57200" y="129650"/>
            <a:ext cx="82296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Eventos - preventDefault()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457200" y="152400"/>
            <a:ext cx="8229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Eventos - Mouse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72200" y="1049850"/>
            <a:ext cx="789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objeto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associado ao mouse tem atributos que permitem saber a posição dele com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clientX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clientY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79100" y="2033400"/>
            <a:ext cx="71190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elemento.addEventListener('click', function(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clientX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clientY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853200" y="1066800"/>
            <a:ext cx="78990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 o DOM, o Javascript consegue: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Modificar elementos, atributos e estilos de uma página.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Excluir qualquer elemento e atributo.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novos elementos ou atributos.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Responder a todos os eventos na página.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Criar novos eventos na página.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53200" y="111825"/>
            <a:ext cx="572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DOM - Definição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457200" y="137550"/>
            <a:ext cx="8229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Eventos - Teclado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472200" y="642150"/>
            <a:ext cx="789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Também é possível controlar os eventos disparados quando as teclas são pressionadas, utilizando os eventos keypress, keydown e keyup.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59700" y="1549350"/>
            <a:ext cx="71190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elemento.addEventListener(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'keypress'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function(event) {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 tecla = event.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keyCode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(tecla == 27) {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alert(“Você apertou escape!!”);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});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592750" y="2346312"/>
            <a:ext cx="29919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Timers</a:t>
            </a:r>
            <a:endParaRPr b="1" i="0" sz="6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9975" y="1150025"/>
            <a:ext cx="4210400" cy="3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457200" y="113800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Timers - setTimeout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57200" y="745050"/>
            <a:ext cx="78990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JavaScript tem funções nativas que permitem atrasar a execução de qualquer código.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função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setTimeout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é utilizada quando queremos que o código seja executado uma vez depois de um tempo estabelecido.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457200" y="2549700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setTimeout(funcao, tempoDeEspera);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457200" y="3831875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setTimeout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(function(){ alert("Hello"); },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3000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457200" y="3282575"/>
            <a:ext cx="7899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Exibe um alert depois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segundos (3000 milissegundos):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457200" y="147925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Timers - setInterval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72200" y="892975"/>
            <a:ext cx="7899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Por meio dessa função, podemos executar o mesmo código várias vezes em um intervalo regular.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457200" y="2047138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setInterval(função, tempoDeEspera);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479100" y="3294000"/>
            <a:ext cx="711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setInterval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(function(){ alert("Hello"); },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3000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72200" y="2820900"/>
            <a:ext cx="7899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cada 3 segundos, aparece o alert: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457200" y="76200"/>
            <a:ext cx="82296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Timers - clearTimeout / clearInterval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472200" y="82125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interromper um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timeout,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utilizamos: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479100" y="1393350"/>
            <a:ext cx="71190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delay = setTimeout(function(){ alert("Hello"); }, 3000);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clearTimeout(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delay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472200" y="2786900"/>
            <a:ext cx="7899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interromper um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interval,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utilizamos: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479100" y="3359000"/>
            <a:ext cx="7119000" cy="936900"/>
          </a:xfrm>
          <a:prstGeom prst="rect">
            <a:avLst/>
          </a:prstGeom>
          <a:noFill/>
          <a:ln cap="flat" cmpd="sng" w="952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let intervalo = setInterval(function(){ alert("Hello"); }, 3000);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clearInterval(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intervalo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917700" y="30700"/>
            <a:ext cx="669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Até a próxima aula!</a:t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750" y="993025"/>
            <a:ext cx="4290900" cy="35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404950" y="176525"/>
            <a:ext cx="41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Seletores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50" y="902750"/>
            <a:ext cx="6555051" cy="3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624600" y="0"/>
            <a:ext cx="2908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Seletores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624600" y="838200"/>
            <a:ext cx="901800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acessar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uma página, usamos seletores. 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Cada seletor pode retornar apenas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um elemento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ou uma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elementos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objeto document tem os seguintes seletores como método: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document.getElementById(ID)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document.querySelector(cssQuery)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document.querySelectorAll(cssQuery)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326700" y="-152400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document.getElementById()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402900" y="687300"/>
            <a:ext cx="8947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document.getElementById("titulo")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style.display = 'none';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id="titulo"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&gt;Bem-vindo!&lt;/h1&gt;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/>
        </p:nvSpPr>
        <p:spPr>
          <a:xfrm>
            <a:off x="402900" y="-76200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document.querySelector(CSSQuery)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57200" y="649200"/>
            <a:ext cx="89409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vermelho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document.querySelector(".vermelho");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vermelho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style.color = 'red’;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class="vermelho"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&gt;Bem-vindo!&lt;/h1&gt;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class="vermelho"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&gt;Esse é meu site :)&lt;/p&gt;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/>
        </p:nvSpPr>
        <p:spPr>
          <a:xfrm>
            <a:off x="174300" y="-76200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document.querySelectorAll(CSSQuery)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193625" y="461375"/>
            <a:ext cx="8521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vermelhos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document.querySelectorAll(".vermelho")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vermelhos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vermelhos[i].style.color = 'red'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class="vermelho"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&gt;Bem-vindo!&lt;/h1&gt;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class="vermelho"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&gt;Esse é meu site :)&lt;/p&gt;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/>
        </p:nvSpPr>
        <p:spPr>
          <a:xfrm>
            <a:off x="990600" y="0"/>
            <a:ext cx="6639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Modificar elementos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035625"/>
            <a:ext cx="6972300" cy="3486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