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aleway Thin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hMJjLWrJk8xxZDHPLl9mQnyur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alewayThin-bold.fntdata"/><Relationship Id="rId21" Type="http://schemas.openxmlformats.org/officeDocument/2006/relationships/font" Target="fonts/RalewayThin-regular.fntdata"/><Relationship Id="rId24" Type="http://schemas.openxmlformats.org/officeDocument/2006/relationships/font" Target="fonts/RalewayThin-boldItalic.fntdata"/><Relationship Id="rId23" Type="http://schemas.openxmlformats.org/officeDocument/2006/relationships/font" Target="fonts/RalewayThin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6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oter without Title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5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5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5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" name="Google Shape;48;p75"/>
          <p:cNvSpPr/>
          <p:nvPr/>
        </p:nvSpPr>
        <p:spPr>
          <a:xfrm>
            <a:off x="0" y="-85046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Screen_Img">
  <p:cSld name="FullScreen_Img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6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out Footer">
  <p:cSld name="Title without Foot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7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7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7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7" name="Google Shape;57;p77"/>
          <p:cNvSpPr/>
          <p:nvPr/>
        </p:nvSpPr>
        <p:spPr>
          <a:xfrm>
            <a:off x="4145935" y="4547418"/>
            <a:ext cx="942300" cy="53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7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thout footer arrows">
  <p:cSld name="Without footer arrow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8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78"/>
          <p:cNvSpPr txBox="1"/>
          <p:nvPr>
            <p:ph idx="10" type="dt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8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" name="Google Shape;63;p78"/>
          <p:cNvSpPr/>
          <p:nvPr/>
        </p:nvSpPr>
        <p:spPr>
          <a:xfrm>
            <a:off x="3722146" y="4410635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ed Backgroud">
  <p:cSld name="Colored Backgroud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9"/>
          <p:cNvSpPr txBox="1"/>
          <p:nvPr>
            <p:ph idx="10" type="dt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0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80"/>
          <p:cNvSpPr txBox="1"/>
          <p:nvPr>
            <p:ph idx="1" type="body"/>
          </p:nvPr>
        </p:nvSpPr>
        <p:spPr>
          <a:xfrm>
            <a:off x="457200" y="104023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80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80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Footer">
  <p:cSld name="1_Title and Foot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1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81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81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76" name="Google Shape;76;p81"/>
          <p:cNvCxnSpPr/>
          <p:nvPr/>
        </p:nvCxnSpPr>
        <p:spPr>
          <a:xfrm rot="10800000">
            <a:off x="399835" y="562064"/>
            <a:ext cx="83181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2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82"/>
          <p:cNvSpPr txBox="1"/>
          <p:nvPr>
            <p:ph idx="1" type="body"/>
          </p:nvPr>
        </p:nvSpPr>
        <p:spPr>
          <a:xfrm>
            <a:off x="457200" y="1012009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82"/>
          <p:cNvSpPr txBox="1"/>
          <p:nvPr>
            <p:ph idx="2" type="body"/>
          </p:nvPr>
        </p:nvSpPr>
        <p:spPr>
          <a:xfrm>
            <a:off x="4648200" y="1012009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82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82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3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83"/>
          <p:cNvSpPr txBox="1"/>
          <p:nvPr>
            <p:ph idx="1" type="body"/>
          </p:nvPr>
        </p:nvSpPr>
        <p:spPr>
          <a:xfrm>
            <a:off x="457200" y="100082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1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83"/>
          <p:cNvSpPr txBox="1"/>
          <p:nvPr>
            <p:ph idx="2" type="body"/>
          </p:nvPr>
        </p:nvSpPr>
        <p:spPr>
          <a:xfrm>
            <a:off x="457200" y="1480643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83"/>
          <p:cNvSpPr txBox="1"/>
          <p:nvPr>
            <p:ph idx="3" type="body"/>
          </p:nvPr>
        </p:nvSpPr>
        <p:spPr>
          <a:xfrm>
            <a:off x="4645026" y="100082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1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83"/>
          <p:cNvSpPr txBox="1"/>
          <p:nvPr>
            <p:ph idx="4" type="body"/>
          </p:nvPr>
        </p:nvSpPr>
        <p:spPr>
          <a:xfrm>
            <a:off x="4645026" y="1480643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83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1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83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rrange avatars">
  <p:cSld name="arrange avatar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4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84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84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5" name="Google Shape;95;p84"/>
          <p:cNvSpPr/>
          <p:nvPr/>
        </p:nvSpPr>
        <p:spPr>
          <a:xfrm>
            <a:off x="4145935" y="4547418"/>
            <a:ext cx="942300" cy="53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84"/>
          <p:cNvGrpSpPr/>
          <p:nvPr/>
        </p:nvGrpSpPr>
        <p:grpSpPr>
          <a:xfrm>
            <a:off x="2415383" y="1108869"/>
            <a:ext cx="4453655" cy="2929086"/>
            <a:chOff x="2415382" y="1108869"/>
            <a:chExt cx="4453655" cy="2929086"/>
          </a:xfrm>
        </p:grpSpPr>
        <p:sp>
          <p:nvSpPr>
            <p:cNvPr id="97" name="Google Shape;97;p84"/>
            <p:cNvSpPr/>
            <p:nvPr/>
          </p:nvSpPr>
          <p:spPr>
            <a:xfrm>
              <a:off x="4546600" y="1994693"/>
              <a:ext cx="12462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4"/>
            <p:cNvSpPr/>
            <p:nvPr/>
          </p:nvSpPr>
          <p:spPr>
            <a:xfrm>
              <a:off x="4546600" y="1994693"/>
              <a:ext cx="12462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84"/>
            <p:cNvSpPr/>
            <p:nvPr/>
          </p:nvSpPr>
          <p:spPr>
            <a:xfrm>
              <a:off x="5035550" y="1588294"/>
              <a:ext cx="268200" cy="560400"/>
            </a:xfrm>
            <a:custGeom>
              <a:rect b="b" l="l" r="r" t="t"/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84"/>
            <p:cNvSpPr/>
            <p:nvPr/>
          </p:nvSpPr>
          <p:spPr>
            <a:xfrm>
              <a:off x="4859337" y="1553369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84"/>
            <p:cNvSpPr/>
            <p:nvPr/>
          </p:nvSpPr>
          <p:spPr>
            <a:xfrm>
              <a:off x="5365750" y="1553369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84"/>
            <p:cNvSpPr/>
            <p:nvPr/>
          </p:nvSpPr>
          <p:spPr>
            <a:xfrm>
              <a:off x="5024437" y="1958182"/>
              <a:ext cx="146100" cy="282600"/>
            </a:xfrm>
            <a:custGeom>
              <a:rect b="b" l="l" r="r" t="t"/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4"/>
            <p:cNvSpPr/>
            <p:nvPr/>
          </p:nvSpPr>
          <p:spPr>
            <a:xfrm>
              <a:off x="5024437" y="1958182"/>
              <a:ext cx="146100" cy="282600"/>
            </a:xfrm>
            <a:custGeom>
              <a:rect b="b" l="l" r="r" t="t"/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4"/>
            <p:cNvSpPr/>
            <p:nvPr/>
          </p:nvSpPr>
          <p:spPr>
            <a:xfrm>
              <a:off x="5035550" y="1902618"/>
              <a:ext cx="268200" cy="92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4"/>
            <p:cNvSpPr/>
            <p:nvPr/>
          </p:nvSpPr>
          <p:spPr>
            <a:xfrm>
              <a:off x="4757737" y="1205707"/>
              <a:ext cx="823800" cy="758700"/>
            </a:xfrm>
            <a:custGeom>
              <a:rect b="b" l="l" r="r" t="t"/>
              <a:pathLst>
                <a:path extrusionOk="0" h="120000" w="12000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4"/>
            <p:cNvSpPr/>
            <p:nvPr/>
          </p:nvSpPr>
          <p:spPr>
            <a:xfrm>
              <a:off x="4810125" y="1158082"/>
              <a:ext cx="673200" cy="517500"/>
            </a:xfrm>
            <a:custGeom>
              <a:rect b="b" l="l" r="r" t="t"/>
              <a:pathLst>
                <a:path extrusionOk="0" h="120000" w="12000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84"/>
            <p:cNvSpPr/>
            <p:nvPr/>
          </p:nvSpPr>
          <p:spPr>
            <a:xfrm>
              <a:off x="5170487" y="1958182"/>
              <a:ext cx="142800" cy="284100"/>
            </a:xfrm>
            <a:custGeom>
              <a:rect b="b" l="l" r="r" t="t"/>
              <a:pathLst>
                <a:path extrusionOk="0" h="120000" w="12000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84"/>
            <p:cNvSpPr/>
            <p:nvPr/>
          </p:nvSpPr>
          <p:spPr>
            <a:xfrm>
              <a:off x="5170487" y="1958182"/>
              <a:ext cx="142800" cy="284100"/>
            </a:xfrm>
            <a:custGeom>
              <a:rect b="b" l="l" r="r" t="t"/>
              <a:pathLst>
                <a:path extrusionOk="0" h="120000" w="12000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4"/>
            <p:cNvSpPr/>
            <p:nvPr/>
          </p:nvSpPr>
          <p:spPr>
            <a:xfrm>
              <a:off x="5170487" y="212486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4"/>
            <p:cNvSpPr/>
            <p:nvPr/>
          </p:nvSpPr>
          <p:spPr>
            <a:xfrm>
              <a:off x="5170487" y="212486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4"/>
            <p:cNvSpPr/>
            <p:nvPr/>
          </p:nvSpPr>
          <p:spPr>
            <a:xfrm>
              <a:off x="5035550" y="1953418"/>
              <a:ext cx="2682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4"/>
            <p:cNvSpPr/>
            <p:nvPr/>
          </p:nvSpPr>
          <p:spPr>
            <a:xfrm>
              <a:off x="5035550" y="1953418"/>
              <a:ext cx="2682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84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84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84"/>
            <p:cNvSpPr/>
            <p:nvPr/>
          </p:nvSpPr>
          <p:spPr>
            <a:xfrm>
              <a:off x="5011737" y="1745457"/>
              <a:ext cx="315900" cy="45900"/>
            </a:xfrm>
            <a:custGeom>
              <a:rect b="b" l="l" r="r" t="t"/>
              <a:pathLst>
                <a:path extrusionOk="0" h="120000" w="12000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84"/>
            <p:cNvSpPr/>
            <p:nvPr/>
          </p:nvSpPr>
          <p:spPr>
            <a:xfrm>
              <a:off x="3454400" y="1994693"/>
              <a:ext cx="12477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84"/>
            <p:cNvSpPr/>
            <p:nvPr/>
          </p:nvSpPr>
          <p:spPr>
            <a:xfrm>
              <a:off x="3454400" y="1994693"/>
              <a:ext cx="12477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84"/>
            <p:cNvSpPr/>
            <p:nvPr/>
          </p:nvSpPr>
          <p:spPr>
            <a:xfrm>
              <a:off x="3944937" y="1588294"/>
              <a:ext cx="266700" cy="560400"/>
            </a:xfrm>
            <a:custGeom>
              <a:rect b="b" l="l" r="r" t="t"/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84"/>
            <p:cNvSpPr/>
            <p:nvPr/>
          </p:nvSpPr>
          <p:spPr>
            <a:xfrm>
              <a:off x="3767137" y="1553369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84"/>
            <p:cNvSpPr/>
            <p:nvPr/>
          </p:nvSpPr>
          <p:spPr>
            <a:xfrm>
              <a:off x="4275137" y="1553369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84"/>
            <p:cNvSpPr/>
            <p:nvPr/>
          </p:nvSpPr>
          <p:spPr>
            <a:xfrm>
              <a:off x="3944937" y="1902618"/>
              <a:ext cx="266700" cy="92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84"/>
            <p:cNvSpPr/>
            <p:nvPr/>
          </p:nvSpPr>
          <p:spPr>
            <a:xfrm>
              <a:off x="3667125" y="1205707"/>
              <a:ext cx="822300" cy="758700"/>
            </a:xfrm>
            <a:custGeom>
              <a:rect b="b" l="l" r="r" t="t"/>
              <a:pathLst>
                <a:path extrusionOk="0" h="120000" w="12000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84"/>
            <p:cNvSpPr/>
            <p:nvPr/>
          </p:nvSpPr>
          <p:spPr>
            <a:xfrm>
              <a:off x="3762375" y="1108869"/>
              <a:ext cx="649200" cy="582600"/>
            </a:xfrm>
            <a:custGeom>
              <a:rect b="b" l="l" r="r" t="t"/>
              <a:pathLst>
                <a:path extrusionOk="0" h="120000" w="12000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84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84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84"/>
            <p:cNvSpPr/>
            <p:nvPr/>
          </p:nvSpPr>
          <p:spPr>
            <a:xfrm>
              <a:off x="3640137" y="1173957"/>
              <a:ext cx="609600" cy="360300"/>
            </a:xfrm>
            <a:custGeom>
              <a:rect b="b" l="l" r="r" t="t"/>
              <a:pathLst>
                <a:path extrusionOk="0" h="120000" w="12000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84"/>
            <p:cNvSpPr/>
            <p:nvPr/>
          </p:nvSpPr>
          <p:spPr>
            <a:xfrm>
              <a:off x="2844800" y="2547143"/>
              <a:ext cx="12477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84"/>
            <p:cNvSpPr/>
            <p:nvPr/>
          </p:nvSpPr>
          <p:spPr>
            <a:xfrm>
              <a:off x="2844800" y="2547143"/>
              <a:ext cx="12477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84"/>
            <p:cNvSpPr/>
            <p:nvPr/>
          </p:nvSpPr>
          <p:spPr>
            <a:xfrm>
              <a:off x="3335337" y="2140743"/>
              <a:ext cx="266700" cy="560400"/>
            </a:xfrm>
            <a:custGeom>
              <a:rect b="b" l="l" r="r" t="t"/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84"/>
            <p:cNvSpPr/>
            <p:nvPr/>
          </p:nvSpPr>
          <p:spPr>
            <a:xfrm>
              <a:off x="3157538" y="2105818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84"/>
            <p:cNvSpPr/>
            <p:nvPr/>
          </p:nvSpPr>
          <p:spPr>
            <a:xfrm>
              <a:off x="3665537" y="2105818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84"/>
            <p:cNvSpPr/>
            <p:nvPr/>
          </p:nvSpPr>
          <p:spPr>
            <a:xfrm>
              <a:off x="3543300" y="2550318"/>
              <a:ext cx="234900" cy="561900"/>
            </a:xfrm>
            <a:custGeom>
              <a:rect b="b" l="l" r="r" t="t"/>
              <a:pathLst>
                <a:path extrusionOk="0" h="120000" w="12000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84"/>
            <p:cNvSpPr/>
            <p:nvPr/>
          </p:nvSpPr>
          <p:spPr>
            <a:xfrm>
              <a:off x="3057525" y="1758157"/>
              <a:ext cx="822300" cy="758700"/>
            </a:xfrm>
            <a:custGeom>
              <a:rect b="b" l="l" r="r" t="t"/>
              <a:pathLst>
                <a:path extrusionOk="0" h="120000" w="12000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84"/>
            <p:cNvSpPr/>
            <p:nvPr/>
          </p:nvSpPr>
          <p:spPr>
            <a:xfrm>
              <a:off x="3194050" y="2169318"/>
              <a:ext cx="547800" cy="347700"/>
            </a:xfrm>
            <a:custGeom>
              <a:rect b="b" l="l" r="r" t="t"/>
              <a:pathLst>
                <a:path extrusionOk="0" h="120000" w="12000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84"/>
            <p:cNvSpPr/>
            <p:nvPr/>
          </p:nvSpPr>
          <p:spPr>
            <a:xfrm>
              <a:off x="3222625" y="2077243"/>
              <a:ext cx="504900" cy="184200"/>
            </a:xfrm>
            <a:custGeom>
              <a:rect b="b" l="l" r="r" t="t"/>
              <a:pathLst>
                <a:path extrusionOk="0" h="120000" w="12000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84"/>
            <p:cNvSpPr/>
            <p:nvPr/>
          </p:nvSpPr>
          <p:spPr>
            <a:xfrm>
              <a:off x="2670969" y="2516189"/>
              <a:ext cx="690600" cy="960300"/>
            </a:xfrm>
            <a:custGeom>
              <a:rect b="b" l="l" r="r" t="t"/>
              <a:pathLst>
                <a:path extrusionOk="0" h="120000" w="12000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84"/>
            <p:cNvSpPr/>
            <p:nvPr/>
          </p:nvSpPr>
          <p:spPr>
            <a:xfrm>
              <a:off x="2415382" y="3375026"/>
              <a:ext cx="1184400" cy="442800"/>
            </a:xfrm>
            <a:custGeom>
              <a:rect b="b" l="l" r="r" t="t"/>
              <a:pathLst>
                <a:path extrusionOk="0" h="120000" w="12000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84"/>
            <p:cNvSpPr/>
            <p:nvPr/>
          </p:nvSpPr>
          <p:spPr>
            <a:xfrm>
              <a:off x="2888457" y="3375026"/>
              <a:ext cx="238200" cy="442800"/>
            </a:xfrm>
            <a:custGeom>
              <a:rect b="b" l="l" r="r" t="t"/>
              <a:pathLst>
                <a:path extrusionOk="0" h="120000" w="12000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84"/>
            <p:cNvSpPr/>
            <p:nvPr/>
          </p:nvSpPr>
          <p:spPr>
            <a:xfrm>
              <a:off x="2890044" y="2976564"/>
              <a:ext cx="234900" cy="571500"/>
            </a:xfrm>
            <a:custGeom>
              <a:rect b="b" l="l" r="r" t="t"/>
              <a:pathLst>
                <a:path extrusionOk="0" h="120000" w="12000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0" name="Google Shape;140;p84"/>
            <p:cNvGrpSpPr/>
            <p:nvPr/>
          </p:nvGrpSpPr>
          <p:grpSpPr>
            <a:xfrm>
              <a:off x="3186172" y="2302669"/>
              <a:ext cx="468241" cy="828602"/>
              <a:chOff x="2548790" y="2218531"/>
              <a:chExt cx="468241" cy="828602"/>
            </a:xfrm>
          </p:grpSpPr>
          <p:grpSp>
            <p:nvGrpSpPr>
              <p:cNvPr id="141" name="Google Shape;141;p84"/>
              <p:cNvGrpSpPr/>
              <p:nvPr/>
            </p:nvGrpSpPr>
            <p:grpSpPr>
              <a:xfrm>
                <a:off x="2663031" y="2218531"/>
                <a:ext cx="354000" cy="827113"/>
                <a:chOff x="2291616" y="2152650"/>
                <a:chExt cx="354000" cy="827113"/>
              </a:xfrm>
            </p:grpSpPr>
            <p:sp>
              <p:nvSpPr>
                <p:cNvPr id="142" name="Google Shape;142;p84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rect b="b" l="l" r="r" t="t"/>
                  <a:pathLst>
                    <a:path extrusionOk="0" h="120000" w="12000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84"/>
                <p:cNvSpPr/>
                <p:nvPr/>
              </p:nvSpPr>
              <p:spPr>
                <a:xfrm>
                  <a:off x="2420203" y="2544763"/>
                  <a:ext cx="114300" cy="11280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84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rect b="b" l="l" r="r" t="t"/>
                  <a:pathLst>
                    <a:path extrusionOk="0" h="120000" w="12000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84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rect b="b" l="l" r="r" t="t"/>
                  <a:pathLst>
                    <a:path extrusionOk="0" h="120000" w="12000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84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rect b="b" l="l" r="r" t="t"/>
                  <a:pathLst>
                    <a:path extrusionOk="0" h="120000" w="12000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84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rect b="b" l="l" r="r" t="t"/>
                  <a:pathLst>
                    <a:path extrusionOk="0" h="120000" w="12000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84"/>
                <p:cNvSpPr/>
                <p:nvPr/>
              </p:nvSpPr>
              <p:spPr>
                <a:xfrm>
                  <a:off x="2344003" y="2322513"/>
                  <a:ext cx="266700" cy="9210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84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rect b="b" l="l" r="r" t="t"/>
                  <a:pathLst>
                    <a:path extrusionOk="0" h="120000" w="12000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84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rect b="b" l="l" r="r" t="t"/>
                  <a:pathLst>
                    <a:path extrusionOk="0" h="120000" w="12000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84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84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84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rect b="b" l="l" r="r" t="t"/>
                  <a:pathLst>
                    <a:path extrusionOk="0" h="120000" w="12000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84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rect b="b" l="l" r="r" t="t"/>
                  <a:pathLst>
                    <a:path extrusionOk="0" h="120000" w="12000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" name="Google Shape;155;p84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84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84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84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84"/>
                <p:cNvSpPr/>
                <p:nvPr/>
              </p:nvSpPr>
              <p:spPr>
                <a:xfrm>
                  <a:off x="2340828" y="2152650"/>
                  <a:ext cx="276300" cy="169800"/>
                </a:xfrm>
                <a:custGeom>
                  <a:rect b="b" l="l" r="r" t="t"/>
                  <a:pathLst>
                    <a:path extrusionOk="0" h="120000" w="12000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0" name="Google Shape;160;p84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rect b="b" l="l" r="r" t="t"/>
                <a:pathLst>
                  <a:path extrusionOk="0" h="120000" w="12000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" name="Google Shape;161;p84"/>
            <p:cNvGrpSpPr/>
            <p:nvPr/>
          </p:nvGrpSpPr>
          <p:grpSpPr>
            <a:xfrm>
              <a:off x="2639220" y="2590802"/>
              <a:ext cx="709562" cy="769886"/>
              <a:chOff x="2668588" y="2424907"/>
              <a:chExt cx="709562" cy="769886"/>
            </a:xfrm>
          </p:grpSpPr>
          <p:sp>
            <p:nvSpPr>
              <p:cNvPr id="162" name="Google Shape;162;p84"/>
              <p:cNvSpPr/>
              <p:nvPr/>
            </p:nvSpPr>
            <p:spPr>
              <a:xfrm>
                <a:off x="3257550" y="2820193"/>
                <a:ext cx="120600" cy="177900"/>
              </a:xfrm>
              <a:custGeom>
                <a:rect b="b" l="l" r="r" t="t"/>
                <a:pathLst>
                  <a:path extrusionOk="0" h="120000" w="12000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84"/>
              <p:cNvSpPr/>
              <p:nvPr/>
            </p:nvSpPr>
            <p:spPr>
              <a:xfrm>
                <a:off x="2695575" y="2820193"/>
                <a:ext cx="122100" cy="177900"/>
              </a:xfrm>
              <a:custGeom>
                <a:rect b="b" l="l" r="r" t="t"/>
                <a:pathLst>
                  <a:path extrusionOk="0" h="120000" w="12000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84"/>
              <p:cNvSpPr/>
              <p:nvPr/>
            </p:nvSpPr>
            <p:spPr>
              <a:xfrm>
                <a:off x="2919413" y="3112293"/>
                <a:ext cx="234900" cy="82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84"/>
              <p:cNvSpPr/>
              <p:nvPr/>
            </p:nvSpPr>
            <p:spPr>
              <a:xfrm>
                <a:off x="2711450" y="2445543"/>
                <a:ext cx="652500" cy="7239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84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rect b="b" l="l" r="r" t="t"/>
                <a:pathLst>
                  <a:path extrusionOk="0" h="120000" w="12000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7" name="Google Shape;167;p84"/>
            <p:cNvSpPr/>
            <p:nvPr/>
          </p:nvSpPr>
          <p:spPr>
            <a:xfrm>
              <a:off x="2712244" y="3384551"/>
              <a:ext cx="234900" cy="433500"/>
            </a:xfrm>
            <a:custGeom>
              <a:rect b="b" l="l" r="r" t="t"/>
              <a:pathLst>
                <a:path extrusionOk="0" h="120000" w="12000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84"/>
            <p:cNvSpPr/>
            <p:nvPr/>
          </p:nvSpPr>
          <p:spPr>
            <a:xfrm>
              <a:off x="3067844" y="3381376"/>
              <a:ext cx="231900" cy="436500"/>
            </a:xfrm>
            <a:custGeom>
              <a:rect b="b" l="l" r="r" t="t"/>
              <a:pathLst>
                <a:path extrusionOk="0" h="120000" w="12000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84"/>
            <p:cNvSpPr/>
            <p:nvPr/>
          </p:nvSpPr>
          <p:spPr>
            <a:xfrm>
              <a:off x="5316537" y="1786732"/>
              <a:ext cx="379500" cy="960300"/>
            </a:xfrm>
            <a:custGeom>
              <a:rect b="b" l="l" r="r" t="t"/>
              <a:pathLst>
                <a:path extrusionOk="0" h="120000" w="12000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84"/>
            <p:cNvSpPr/>
            <p:nvPr/>
          </p:nvSpPr>
          <p:spPr>
            <a:xfrm>
              <a:off x="5702300" y="1786732"/>
              <a:ext cx="379500" cy="960300"/>
            </a:xfrm>
            <a:custGeom>
              <a:rect b="b" l="l" r="r" t="t"/>
              <a:pathLst>
                <a:path extrusionOk="0" h="120000" w="12000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84"/>
            <p:cNvSpPr/>
            <p:nvPr/>
          </p:nvSpPr>
          <p:spPr>
            <a:xfrm>
              <a:off x="5116512" y="2553493"/>
              <a:ext cx="1182600" cy="442800"/>
            </a:xfrm>
            <a:custGeom>
              <a:rect b="b" l="l" r="r" t="t"/>
              <a:pathLst>
                <a:path extrusionOk="0" h="120000" w="12000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84"/>
            <p:cNvSpPr/>
            <p:nvPr/>
          </p:nvSpPr>
          <p:spPr>
            <a:xfrm>
              <a:off x="5588000" y="2553493"/>
              <a:ext cx="238200" cy="442800"/>
            </a:xfrm>
            <a:custGeom>
              <a:rect b="b" l="l" r="r" t="t"/>
              <a:pathLst>
                <a:path extrusionOk="0" h="120000" w="12000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84"/>
            <p:cNvSpPr/>
            <p:nvPr/>
          </p:nvSpPr>
          <p:spPr>
            <a:xfrm>
              <a:off x="5589587" y="2155032"/>
              <a:ext cx="234900" cy="571500"/>
            </a:xfrm>
            <a:custGeom>
              <a:rect b="b" l="l" r="r" t="t"/>
              <a:pathLst>
                <a:path extrusionOk="0" h="120000" w="12000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84"/>
            <p:cNvSpPr/>
            <p:nvPr/>
          </p:nvSpPr>
          <p:spPr>
            <a:xfrm>
              <a:off x="5927725" y="2164557"/>
              <a:ext cx="120600" cy="179400"/>
            </a:xfrm>
            <a:custGeom>
              <a:rect b="b" l="l" r="r" t="t"/>
              <a:pathLst>
                <a:path extrusionOk="0" h="120000" w="12000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84"/>
            <p:cNvSpPr/>
            <p:nvPr/>
          </p:nvSpPr>
          <p:spPr>
            <a:xfrm>
              <a:off x="5365750" y="2164557"/>
              <a:ext cx="122100" cy="179400"/>
            </a:xfrm>
            <a:custGeom>
              <a:rect b="b" l="l" r="r" t="t"/>
              <a:pathLst>
                <a:path extrusionOk="0" h="120000" w="12000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84"/>
            <p:cNvSpPr/>
            <p:nvPr/>
          </p:nvSpPr>
          <p:spPr>
            <a:xfrm>
              <a:off x="5589587" y="2458243"/>
              <a:ext cx="234900" cy="810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84"/>
            <p:cNvSpPr/>
            <p:nvPr/>
          </p:nvSpPr>
          <p:spPr>
            <a:xfrm>
              <a:off x="5381625" y="1791493"/>
              <a:ext cx="652500" cy="7224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84"/>
            <p:cNvSpPr/>
            <p:nvPr/>
          </p:nvSpPr>
          <p:spPr>
            <a:xfrm>
              <a:off x="5368925" y="1774032"/>
              <a:ext cx="657300" cy="493800"/>
            </a:xfrm>
            <a:custGeom>
              <a:rect b="b" l="l" r="r" t="t"/>
              <a:pathLst>
                <a:path extrusionOk="0" h="120000" w="12000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84"/>
            <p:cNvSpPr/>
            <p:nvPr/>
          </p:nvSpPr>
          <p:spPr>
            <a:xfrm>
              <a:off x="5413375" y="2563018"/>
              <a:ext cx="233400" cy="433500"/>
            </a:xfrm>
            <a:custGeom>
              <a:rect b="b" l="l" r="r" t="t"/>
              <a:pathLst>
                <a:path extrusionOk="0" h="120000" w="12000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84"/>
            <p:cNvSpPr/>
            <p:nvPr/>
          </p:nvSpPr>
          <p:spPr>
            <a:xfrm>
              <a:off x="5767387" y="2559843"/>
              <a:ext cx="233400" cy="436500"/>
            </a:xfrm>
            <a:custGeom>
              <a:rect b="b" l="l" r="r" t="t"/>
              <a:pathLst>
                <a:path extrusionOk="0" h="120000" w="12000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4"/>
            <p:cNvSpPr/>
            <p:nvPr/>
          </p:nvSpPr>
          <p:spPr>
            <a:xfrm>
              <a:off x="5621337" y="3086893"/>
              <a:ext cx="12477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4"/>
            <p:cNvSpPr/>
            <p:nvPr/>
          </p:nvSpPr>
          <p:spPr>
            <a:xfrm>
              <a:off x="5621337" y="3086893"/>
              <a:ext cx="12477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84"/>
            <p:cNvSpPr/>
            <p:nvPr/>
          </p:nvSpPr>
          <p:spPr>
            <a:xfrm>
              <a:off x="6110287" y="2680493"/>
              <a:ext cx="268200" cy="560400"/>
            </a:xfrm>
            <a:custGeom>
              <a:rect b="b" l="l" r="r" t="t"/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84"/>
            <p:cNvSpPr/>
            <p:nvPr/>
          </p:nvSpPr>
          <p:spPr>
            <a:xfrm>
              <a:off x="5934075" y="2645568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84"/>
            <p:cNvSpPr/>
            <p:nvPr/>
          </p:nvSpPr>
          <p:spPr>
            <a:xfrm>
              <a:off x="6442075" y="2645568"/>
              <a:ext cx="111000" cy="163500"/>
            </a:xfrm>
            <a:custGeom>
              <a:rect b="b" l="l" r="r" t="t"/>
              <a:pathLst>
                <a:path extrusionOk="0" h="120000" w="12000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84"/>
            <p:cNvSpPr/>
            <p:nvPr/>
          </p:nvSpPr>
          <p:spPr>
            <a:xfrm>
              <a:off x="6186487" y="3217068"/>
              <a:ext cx="115800" cy="112800"/>
            </a:xfrm>
            <a:custGeom>
              <a:rect b="b" l="l" r="r" t="t"/>
              <a:pathLst>
                <a:path extrusionOk="0" h="120000" w="12000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4"/>
            <p:cNvSpPr/>
            <p:nvPr/>
          </p:nvSpPr>
          <p:spPr>
            <a:xfrm>
              <a:off x="6173787" y="3329782"/>
              <a:ext cx="142800" cy="322200"/>
            </a:xfrm>
            <a:custGeom>
              <a:rect b="b" l="l" r="r" t="t"/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4"/>
            <p:cNvSpPr/>
            <p:nvPr/>
          </p:nvSpPr>
          <p:spPr>
            <a:xfrm>
              <a:off x="6173787" y="3329782"/>
              <a:ext cx="142800" cy="322200"/>
            </a:xfrm>
            <a:custGeom>
              <a:rect b="b" l="l" r="r" t="t"/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84"/>
            <p:cNvSpPr/>
            <p:nvPr/>
          </p:nvSpPr>
          <p:spPr>
            <a:xfrm>
              <a:off x="6099175" y="3050382"/>
              <a:ext cx="146100" cy="282600"/>
            </a:xfrm>
            <a:custGeom>
              <a:rect b="b" l="l" r="r" t="t"/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4"/>
            <p:cNvSpPr/>
            <p:nvPr/>
          </p:nvSpPr>
          <p:spPr>
            <a:xfrm>
              <a:off x="6099175" y="3050382"/>
              <a:ext cx="146100" cy="282600"/>
            </a:xfrm>
            <a:custGeom>
              <a:rect b="b" l="l" r="r" t="t"/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4"/>
            <p:cNvSpPr/>
            <p:nvPr/>
          </p:nvSpPr>
          <p:spPr>
            <a:xfrm>
              <a:off x="6110287" y="2993232"/>
              <a:ext cx="268200" cy="93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4"/>
            <p:cNvSpPr/>
            <p:nvPr/>
          </p:nvSpPr>
          <p:spPr>
            <a:xfrm>
              <a:off x="5834062" y="2296318"/>
              <a:ext cx="822300" cy="760500"/>
            </a:xfrm>
            <a:custGeom>
              <a:rect b="b" l="l" r="r" t="t"/>
              <a:pathLst>
                <a:path extrusionOk="0" h="120000" w="12000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4"/>
            <p:cNvSpPr/>
            <p:nvPr/>
          </p:nvSpPr>
          <p:spPr>
            <a:xfrm>
              <a:off x="5916612" y="2201068"/>
              <a:ext cx="625500" cy="582600"/>
            </a:xfrm>
            <a:custGeom>
              <a:rect b="b" l="l" r="r" t="t"/>
              <a:pathLst>
                <a:path extrusionOk="0" h="120000" w="12000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4"/>
            <p:cNvSpPr/>
            <p:nvPr/>
          </p:nvSpPr>
          <p:spPr>
            <a:xfrm>
              <a:off x="6245225" y="3050382"/>
              <a:ext cx="141300" cy="284100"/>
            </a:xfrm>
            <a:custGeom>
              <a:rect b="b" l="l" r="r" t="t"/>
              <a:pathLst>
                <a:path extrusionOk="0" h="120000" w="12000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4"/>
            <p:cNvSpPr/>
            <p:nvPr/>
          </p:nvSpPr>
          <p:spPr>
            <a:xfrm>
              <a:off x="6245225" y="3050382"/>
              <a:ext cx="141300" cy="284100"/>
            </a:xfrm>
            <a:custGeom>
              <a:rect b="b" l="l" r="r" t="t"/>
              <a:pathLst>
                <a:path extrusionOk="0" h="120000" w="12000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4"/>
            <p:cNvSpPr/>
            <p:nvPr/>
          </p:nvSpPr>
          <p:spPr>
            <a:xfrm>
              <a:off x="6110287" y="3045618"/>
              <a:ext cx="2682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4"/>
            <p:cNvSpPr/>
            <p:nvPr/>
          </p:nvSpPr>
          <p:spPr>
            <a:xfrm>
              <a:off x="6110287" y="3045618"/>
              <a:ext cx="2682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4"/>
            <p:cNvSpPr/>
            <p:nvPr/>
          </p:nvSpPr>
          <p:spPr>
            <a:xfrm>
              <a:off x="6219825" y="3329782"/>
              <a:ext cx="49200" cy="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4"/>
            <p:cNvSpPr/>
            <p:nvPr/>
          </p:nvSpPr>
          <p:spPr>
            <a:xfrm>
              <a:off x="6219825" y="3329782"/>
              <a:ext cx="49200" cy="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4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4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4"/>
            <p:cNvSpPr/>
            <p:nvPr/>
          </p:nvSpPr>
          <p:spPr>
            <a:xfrm>
              <a:off x="3990975" y="2572543"/>
              <a:ext cx="12462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4"/>
            <p:cNvSpPr/>
            <p:nvPr/>
          </p:nvSpPr>
          <p:spPr>
            <a:xfrm>
              <a:off x="3990975" y="2572543"/>
              <a:ext cx="12462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4"/>
            <p:cNvSpPr/>
            <p:nvPr/>
          </p:nvSpPr>
          <p:spPr>
            <a:xfrm>
              <a:off x="4479925" y="2167732"/>
              <a:ext cx="268200" cy="558900"/>
            </a:xfrm>
            <a:custGeom>
              <a:rect b="b" l="l" r="r" t="t"/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4"/>
            <p:cNvSpPr/>
            <p:nvPr/>
          </p:nvSpPr>
          <p:spPr>
            <a:xfrm>
              <a:off x="4303712" y="2131218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4"/>
            <p:cNvSpPr/>
            <p:nvPr/>
          </p:nvSpPr>
          <p:spPr>
            <a:xfrm>
              <a:off x="4811712" y="2131218"/>
              <a:ext cx="111000" cy="163500"/>
            </a:xfrm>
            <a:custGeom>
              <a:rect b="b" l="l" r="r" t="t"/>
              <a:pathLst>
                <a:path extrusionOk="0" h="120000" w="12000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84"/>
            <p:cNvSpPr/>
            <p:nvPr/>
          </p:nvSpPr>
          <p:spPr>
            <a:xfrm>
              <a:off x="4556125" y="2702718"/>
              <a:ext cx="115800" cy="112800"/>
            </a:xfrm>
            <a:custGeom>
              <a:rect b="b" l="l" r="r" t="t"/>
              <a:pathLst>
                <a:path extrusionOk="0" h="120000" w="12000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84"/>
            <p:cNvSpPr/>
            <p:nvPr/>
          </p:nvSpPr>
          <p:spPr>
            <a:xfrm>
              <a:off x="4543425" y="2815432"/>
              <a:ext cx="142800" cy="322200"/>
            </a:xfrm>
            <a:custGeom>
              <a:rect b="b" l="l" r="r" t="t"/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4"/>
            <p:cNvSpPr/>
            <p:nvPr/>
          </p:nvSpPr>
          <p:spPr>
            <a:xfrm>
              <a:off x="4543425" y="2815432"/>
              <a:ext cx="142800" cy="322200"/>
            </a:xfrm>
            <a:custGeom>
              <a:rect b="b" l="l" r="r" t="t"/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4"/>
            <p:cNvSpPr/>
            <p:nvPr/>
          </p:nvSpPr>
          <p:spPr>
            <a:xfrm>
              <a:off x="4468812" y="2536032"/>
              <a:ext cx="146100" cy="282600"/>
            </a:xfrm>
            <a:custGeom>
              <a:rect b="b" l="l" r="r" t="t"/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4"/>
            <p:cNvSpPr/>
            <p:nvPr/>
          </p:nvSpPr>
          <p:spPr>
            <a:xfrm>
              <a:off x="4468812" y="2536032"/>
              <a:ext cx="146100" cy="282600"/>
            </a:xfrm>
            <a:custGeom>
              <a:rect b="b" l="l" r="r" t="t"/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4"/>
            <p:cNvSpPr/>
            <p:nvPr/>
          </p:nvSpPr>
          <p:spPr>
            <a:xfrm>
              <a:off x="4479925" y="2480468"/>
              <a:ext cx="268200" cy="92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4"/>
            <p:cNvSpPr/>
            <p:nvPr/>
          </p:nvSpPr>
          <p:spPr>
            <a:xfrm>
              <a:off x="4202112" y="1783557"/>
              <a:ext cx="823800" cy="758700"/>
            </a:xfrm>
            <a:custGeom>
              <a:rect b="b" l="l" r="r" t="t"/>
              <a:pathLst>
                <a:path extrusionOk="0" h="120000" w="12000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4"/>
            <p:cNvSpPr/>
            <p:nvPr/>
          </p:nvSpPr>
          <p:spPr>
            <a:xfrm>
              <a:off x="4319587" y="1670843"/>
              <a:ext cx="633300" cy="598500"/>
            </a:xfrm>
            <a:custGeom>
              <a:rect b="b" l="l" r="r" t="t"/>
              <a:pathLst>
                <a:path extrusionOk="0" h="120000" w="12000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4"/>
            <p:cNvSpPr/>
            <p:nvPr/>
          </p:nvSpPr>
          <p:spPr>
            <a:xfrm>
              <a:off x="3124200" y="1610519"/>
              <a:ext cx="647700" cy="598500"/>
            </a:xfrm>
            <a:custGeom>
              <a:rect b="b" l="l" r="r" t="t"/>
              <a:pathLst>
                <a:path extrusionOk="0" h="120000" w="12000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4"/>
            <p:cNvSpPr/>
            <p:nvPr/>
          </p:nvSpPr>
          <p:spPr>
            <a:xfrm>
              <a:off x="4614862" y="2536032"/>
              <a:ext cx="141300" cy="284100"/>
            </a:xfrm>
            <a:custGeom>
              <a:rect b="b" l="l" r="r" t="t"/>
              <a:pathLst>
                <a:path extrusionOk="0" h="120000" w="12000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4"/>
            <p:cNvSpPr/>
            <p:nvPr/>
          </p:nvSpPr>
          <p:spPr>
            <a:xfrm>
              <a:off x="4614862" y="2536032"/>
              <a:ext cx="141300" cy="284100"/>
            </a:xfrm>
            <a:custGeom>
              <a:rect b="b" l="l" r="r" t="t"/>
              <a:pathLst>
                <a:path extrusionOk="0" h="120000" w="12000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4"/>
            <p:cNvSpPr/>
            <p:nvPr/>
          </p:nvSpPr>
          <p:spPr>
            <a:xfrm>
              <a:off x="4479925" y="2531268"/>
              <a:ext cx="2682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4"/>
            <p:cNvSpPr/>
            <p:nvPr/>
          </p:nvSpPr>
          <p:spPr>
            <a:xfrm>
              <a:off x="4479925" y="2531268"/>
              <a:ext cx="2682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4"/>
            <p:cNvSpPr/>
            <p:nvPr/>
          </p:nvSpPr>
          <p:spPr>
            <a:xfrm>
              <a:off x="4589462" y="2815432"/>
              <a:ext cx="49200" cy="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4"/>
            <p:cNvSpPr/>
            <p:nvPr/>
          </p:nvSpPr>
          <p:spPr>
            <a:xfrm>
              <a:off x="4589462" y="2815432"/>
              <a:ext cx="49200" cy="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4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4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4"/>
            <p:cNvSpPr/>
            <p:nvPr/>
          </p:nvSpPr>
          <p:spPr>
            <a:xfrm>
              <a:off x="5054600" y="2539207"/>
              <a:ext cx="796800" cy="1043100"/>
            </a:xfrm>
            <a:custGeom>
              <a:rect b="b" l="l" r="r" t="t"/>
              <a:pathLst>
                <a:path extrusionOk="0" h="120000" w="12000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4"/>
            <p:cNvSpPr/>
            <p:nvPr/>
          </p:nvSpPr>
          <p:spPr>
            <a:xfrm>
              <a:off x="4859337" y="3375819"/>
              <a:ext cx="1182600" cy="468300"/>
            </a:xfrm>
            <a:custGeom>
              <a:rect b="b" l="l" r="r" t="t"/>
              <a:pathLst>
                <a:path extrusionOk="0" h="120000" w="12000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4"/>
            <p:cNvSpPr/>
            <p:nvPr/>
          </p:nvSpPr>
          <p:spPr>
            <a:xfrm>
              <a:off x="5332412" y="3002757"/>
              <a:ext cx="236400" cy="571500"/>
            </a:xfrm>
            <a:custGeom>
              <a:rect b="b" l="l" r="r" t="t"/>
              <a:pathLst>
                <a:path extrusionOk="0" h="120000" w="12000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4"/>
            <p:cNvSpPr/>
            <p:nvPr/>
          </p:nvSpPr>
          <p:spPr>
            <a:xfrm>
              <a:off x="5670550" y="3012282"/>
              <a:ext cx="120600" cy="179400"/>
            </a:xfrm>
            <a:custGeom>
              <a:rect b="b" l="l" r="r" t="t"/>
              <a:pathLst>
                <a:path extrusionOk="0" h="120000" w="12000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4"/>
            <p:cNvSpPr/>
            <p:nvPr/>
          </p:nvSpPr>
          <p:spPr>
            <a:xfrm>
              <a:off x="5110162" y="3012282"/>
              <a:ext cx="120600" cy="179400"/>
            </a:xfrm>
            <a:custGeom>
              <a:rect b="b" l="l" r="r" t="t"/>
              <a:pathLst>
                <a:path extrusionOk="0" h="120000" w="12000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4"/>
            <p:cNvSpPr/>
            <p:nvPr/>
          </p:nvSpPr>
          <p:spPr>
            <a:xfrm>
              <a:off x="5332412" y="3304382"/>
              <a:ext cx="236400" cy="82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4"/>
            <p:cNvSpPr/>
            <p:nvPr/>
          </p:nvSpPr>
          <p:spPr>
            <a:xfrm>
              <a:off x="5126037" y="2639218"/>
              <a:ext cx="651000" cy="7224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4"/>
            <p:cNvSpPr/>
            <p:nvPr/>
          </p:nvSpPr>
          <p:spPr>
            <a:xfrm>
              <a:off x="5122862" y="2618582"/>
              <a:ext cx="689100" cy="496800"/>
            </a:xfrm>
            <a:custGeom>
              <a:rect b="b" l="l" r="r" t="t"/>
              <a:pathLst>
                <a:path extrusionOk="0" h="120000" w="12000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4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4"/>
            <p:cNvSpPr/>
            <p:nvPr/>
          </p:nvSpPr>
          <p:spPr>
            <a:xfrm>
              <a:off x="5248275" y="3386932"/>
              <a:ext cx="200100" cy="244500"/>
            </a:xfrm>
            <a:custGeom>
              <a:rect b="b" l="l" r="r" t="t"/>
              <a:pathLst>
                <a:path extrusionOk="0" h="120000" w="12000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4"/>
            <p:cNvSpPr/>
            <p:nvPr/>
          </p:nvSpPr>
          <p:spPr>
            <a:xfrm>
              <a:off x="5248275" y="3386932"/>
              <a:ext cx="200100" cy="244500"/>
            </a:xfrm>
            <a:custGeom>
              <a:rect b="b" l="l" r="r" t="t"/>
              <a:pathLst>
                <a:path extrusionOk="0" h="120000" w="12000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4"/>
            <p:cNvSpPr/>
            <p:nvPr/>
          </p:nvSpPr>
          <p:spPr>
            <a:xfrm>
              <a:off x="5448300" y="3385344"/>
              <a:ext cx="204900" cy="246000"/>
            </a:xfrm>
            <a:custGeom>
              <a:rect b="b" l="l" r="r" t="t"/>
              <a:pathLst>
                <a:path extrusionOk="0" h="120000" w="12000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4"/>
            <p:cNvSpPr/>
            <p:nvPr/>
          </p:nvSpPr>
          <p:spPr>
            <a:xfrm>
              <a:off x="5448300" y="3385344"/>
              <a:ext cx="204900" cy="246000"/>
            </a:xfrm>
            <a:custGeom>
              <a:rect b="b" l="l" r="r" t="t"/>
              <a:pathLst>
                <a:path extrusionOk="0" h="120000" w="12000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4"/>
            <p:cNvSpPr/>
            <p:nvPr/>
          </p:nvSpPr>
          <p:spPr>
            <a:xfrm>
              <a:off x="5200650" y="2972593"/>
              <a:ext cx="507900" cy="184200"/>
            </a:xfrm>
            <a:custGeom>
              <a:rect b="b" l="l" r="r" t="t"/>
              <a:pathLst>
                <a:path extrusionOk="0" h="120000" w="12000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4"/>
            <p:cNvSpPr/>
            <p:nvPr/>
          </p:nvSpPr>
          <p:spPr>
            <a:xfrm>
              <a:off x="5448300" y="3542507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4"/>
            <p:cNvSpPr/>
            <p:nvPr/>
          </p:nvSpPr>
          <p:spPr>
            <a:xfrm>
              <a:off x="5332412" y="3382169"/>
              <a:ext cx="236400" cy="1602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4"/>
            <p:cNvSpPr/>
            <p:nvPr/>
          </p:nvSpPr>
          <p:spPr>
            <a:xfrm>
              <a:off x="3284537" y="3305969"/>
              <a:ext cx="1247700" cy="5667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84"/>
            <p:cNvSpPr/>
            <p:nvPr/>
          </p:nvSpPr>
          <p:spPr>
            <a:xfrm>
              <a:off x="3284537" y="3305969"/>
              <a:ext cx="1247700" cy="5667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84"/>
            <p:cNvSpPr/>
            <p:nvPr/>
          </p:nvSpPr>
          <p:spPr>
            <a:xfrm>
              <a:off x="3775075" y="2902743"/>
              <a:ext cx="266700" cy="560400"/>
            </a:xfrm>
            <a:custGeom>
              <a:rect b="b" l="l" r="r" t="t"/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84"/>
            <p:cNvSpPr/>
            <p:nvPr/>
          </p:nvSpPr>
          <p:spPr>
            <a:xfrm>
              <a:off x="3597275" y="2866232"/>
              <a:ext cx="112800" cy="165000"/>
            </a:xfrm>
            <a:custGeom>
              <a:rect b="b" l="l" r="r" t="t"/>
              <a:pathLst>
                <a:path extrusionOk="0" h="120000" w="12000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84"/>
            <p:cNvSpPr/>
            <p:nvPr/>
          </p:nvSpPr>
          <p:spPr>
            <a:xfrm>
              <a:off x="4106862" y="2866232"/>
              <a:ext cx="112800" cy="165000"/>
            </a:xfrm>
            <a:custGeom>
              <a:rect b="b" l="l" r="r" t="t"/>
              <a:pathLst>
                <a:path extrusionOk="0" h="120000" w="12000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84"/>
            <p:cNvSpPr/>
            <p:nvPr/>
          </p:nvSpPr>
          <p:spPr>
            <a:xfrm>
              <a:off x="3722687" y="3437732"/>
              <a:ext cx="354000" cy="435000"/>
            </a:xfrm>
            <a:custGeom>
              <a:rect b="b" l="l" r="r" t="t"/>
              <a:pathLst>
                <a:path extrusionOk="0" h="120000" w="12000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84"/>
            <p:cNvSpPr/>
            <p:nvPr/>
          </p:nvSpPr>
          <p:spPr>
            <a:xfrm>
              <a:off x="3598862" y="3312319"/>
              <a:ext cx="234900" cy="560400"/>
            </a:xfrm>
            <a:custGeom>
              <a:rect b="b" l="l" r="r" t="t"/>
              <a:pathLst>
                <a:path extrusionOk="0" h="120000" w="12000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84"/>
            <p:cNvSpPr/>
            <p:nvPr/>
          </p:nvSpPr>
          <p:spPr>
            <a:xfrm>
              <a:off x="3984625" y="3312319"/>
              <a:ext cx="233400" cy="560400"/>
            </a:xfrm>
            <a:custGeom>
              <a:rect b="b" l="l" r="r" t="t"/>
              <a:pathLst>
                <a:path extrusionOk="0" h="120000" w="12000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84"/>
            <p:cNvSpPr/>
            <p:nvPr/>
          </p:nvSpPr>
          <p:spPr>
            <a:xfrm>
              <a:off x="3851275" y="3437732"/>
              <a:ext cx="115800" cy="112800"/>
            </a:xfrm>
            <a:custGeom>
              <a:rect b="b" l="l" r="r" t="t"/>
              <a:pathLst>
                <a:path extrusionOk="0" h="120000" w="12000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84"/>
            <p:cNvSpPr/>
            <p:nvPr/>
          </p:nvSpPr>
          <p:spPr>
            <a:xfrm>
              <a:off x="3836987" y="3550444"/>
              <a:ext cx="142800" cy="322200"/>
            </a:xfrm>
            <a:custGeom>
              <a:rect b="b" l="l" r="r" t="t"/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84"/>
            <p:cNvSpPr/>
            <p:nvPr/>
          </p:nvSpPr>
          <p:spPr>
            <a:xfrm>
              <a:off x="3836987" y="3550444"/>
              <a:ext cx="142800" cy="322200"/>
            </a:xfrm>
            <a:custGeom>
              <a:rect b="b" l="l" r="r" t="t"/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84"/>
            <p:cNvSpPr/>
            <p:nvPr/>
          </p:nvSpPr>
          <p:spPr>
            <a:xfrm>
              <a:off x="3762375" y="3271043"/>
              <a:ext cx="146100" cy="282600"/>
            </a:xfrm>
            <a:custGeom>
              <a:rect b="b" l="l" r="r" t="t"/>
              <a:pathLst>
                <a:path extrusionOk="0" h="120000" w="12000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84"/>
            <p:cNvSpPr/>
            <p:nvPr/>
          </p:nvSpPr>
          <p:spPr>
            <a:xfrm>
              <a:off x="3762375" y="3271043"/>
              <a:ext cx="146100" cy="282600"/>
            </a:xfrm>
            <a:custGeom>
              <a:rect b="b" l="l" r="r" t="t"/>
              <a:pathLst>
                <a:path extrusionOk="0" h="120000" w="12000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84"/>
            <p:cNvSpPr/>
            <p:nvPr/>
          </p:nvSpPr>
          <p:spPr>
            <a:xfrm>
              <a:off x="3775075" y="3215482"/>
              <a:ext cx="266700" cy="92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84"/>
            <p:cNvSpPr/>
            <p:nvPr/>
          </p:nvSpPr>
          <p:spPr>
            <a:xfrm>
              <a:off x="3582987" y="2442368"/>
              <a:ext cx="685800" cy="682500"/>
            </a:xfrm>
            <a:custGeom>
              <a:rect b="b" l="l" r="r" t="t"/>
              <a:pathLst>
                <a:path extrusionOk="0" h="120000" w="12000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84"/>
            <p:cNvSpPr/>
            <p:nvPr/>
          </p:nvSpPr>
          <p:spPr>
            <a:xfrm>
              <a:off x="3497262" y="2518568"/>
              <a:ext cx="822300" cy="758700"/>
            </a:xfrm>
            <a:custGeom>
              <a:rect b="b" l="l" r="r" t="t"/>
              <a:pathLst>
                <a:path extrusionOk="0" h="120000" w="12000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84"/>
            <p:cNvSpPr/>
            <p:nvPr/>
          </p:nvSpPr>
          <p:spPr>
            <a:xfrm>
              <a:off x="3560762" y="2497932"/>
              <a:ext cx="692100" cy="449400"/>
            </a:xfrm>
            <a:custGeom>
              <a:rect b="b" l="l" r="r" t="t"/>
              <a:pathLst>
                <a:path extrusionOk="0" h="120000" w="12000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84"/>
            <p:cNvSpPr/>
            <p:nvPr/>
          </p:nvSpPr>
          <p:spPr>
            <a:xfrm>
              <a:off x="3703637" y="2658268"/>
              <a:ext cx="261900" cy="63600"/>
            </a:xfrm>
            <a:custGeom>
              <a:rect b="b" l="l" r="r" t="t"/>
              <a:pathLst>
                <a:path extrusionOk="0" h="120000" w="12000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84"/>
            <p:cNvSpPr/>
            <p:nvPr/>
          </p:nvSpPr>
          <p:spPr>
            <a:xfrm>
              <a:off x="3659187" y="2859882"/>
              <a:ext cx="504900" cy="185700"/>
            </a:xfrm>
            <a:custGeom>
              <a:rect b="b" l="l" r="r" t="t"/>
              <a:pathLst>
                <a:path extrusionOk="0" h="120000" w="12000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84"/>
            <p:cNvSpPr/>
            <p:nvPr/>
          </p:nvSpPr>
          <p:spPr>
            <a:xfrm>
              <a:off x="3908425" y="3271043"/>
              <a:ext cx="142800" cy="284100"/>
            </a:xfrm>
            <a:custGeom>
              <a:rect b="b" l="l" r="r" t="t"/>
              <a:pathLst>
                <a:path extrusionOk="0" h="120000" w="12000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84"/>
            <p:cNvSpPr/>
            <p:nvPr/>
          </p:nvSpPr>
          <p:spPr>
            <a:xfrm>
              <a:off x="3908425" y="3271043"/>
              <a:ext cx="142800" cy="284100"/>
            </a:xfrm>
            <a:custGeom>
              <a:rect b="b" l="l" r="r" t="t"/>
              <a:pathLst>
                <a:path extrusionOk="0" h="120000" w="12000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84"/>
            <p:cNvSpPr/>
            <p:nvPr/>
          </p:nvSpPr>
          <p:spPr>
            <a:xfrm>
              <a:off x="3775075" y="3266282"/>
              <a:ext cx="2667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84"/>
            <p:cNvSpPr/>
            <p:nvPr/>
          </p:nvSpPr>
          <p:spPr>
            <a:xfrm>
              <a:off x="3775075" y="3266282"/>
              <a:ext cx="2667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84"/>
            <p:cNvSpPr/>
            <p:nvPr/>
          </p:nvSpPr>
          <p:spPr>
            <a:xfrm>
              <a:off x="3933825" y="3550444"/>
              <a:ext cx="1500" cy="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84"/>
            <p:cNvSpPr/>
            <p:nvPr/>
          </p:nvSpPr>
          <p:spPr>
            <a:xfrm>
              <a:off x="3933825" y="3550444"/>
              <a:ext cx="1500" cy="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84"/>
            <p:cNvSpPr/>
            <p:nvPr/>
          </p:nvSpPr>
          <p:spPr>
            <a:xfrm>
              <a:off x="3883025" y="3550444"/>
              <a:ext cx="52500" cy="1500"/>
            </a:xfrm>
            <a:custGeom>
              <a:rect b="b" l="l" r="r" t="t"/>
              <a:pathLst>
                <a:path extrusionOk="0" h="120000" w="12000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84"/>
            <p:cNvSpPr/>
            <p:nvPr/>
          </p:nvSpPr>
          <p:spPr>
            <a:xfrm>
              <a:off x="3883025" y="3550444"/>
              <a:ext cx="52500" cy="1500"/>
            </a:xfrm>
            <a:custGeom>
              <a:rect b="b" l="l" r="r" t="t"/>
              <a:pathLst>
                <a:path extrusionOk="0" h="120000" w="12000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84"/>
            <p:cNvSpPr/>
            <p:nvPr/>
          </p:nvSpPr>
          <p:spPr>
            <a:xfrm>
              <a:off x="3971925" y="3472655"/>
              <a:ext cx="1246200" cy="565200"/>
            </a:xfrm>
            <a:custGeom>
              <a:rect b="b" l="l" r="r" t="t"/>
              <a:pathLst>
                <a:path extrusionOk="0" h="120000" w="12000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84"/>
            <p:cNvSpPr/>
            <p:nvPr/>
          </p:nvSpPr>
          <p:spPr>
            <a:xfrm>
              <a:off x="3971925" y="3472655"/>
              <a:ext cx="1246200" cy="565200"/>
            </a:xfrm>
            <a:custGeom>
              <a:rect b="b" l="l" r="r" t="t"/>
              <a:pathLst>
                <a:path extrusionOk="0" h="120000" w="12000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84"/>
            <p:cNvSpPr/>
            <p:nvPr/>
          </p:nvSpPr>
          <p:spPr>
            <a:xfrm>
              <a:off x="4460875" y="3066256"/>
              <a:ext cx="268200" cy="560400"/>
            </a:xfrm>
            <a:custGeom>
              <a:rect b="b" l="l" r="r" t="t"/>
              <a:pathLst>
                <a:path extrusionOk="0" h="120000" w="12000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84"/>
            <p:cNvSpPr/>
            <p:nvPr/>
          </p:nvSpPr>
          <p:spPr>
            <a:xfrm>
              <a:off x="4283075" y="3031331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84"/>
            <p:cNvSpPr/>
            <p:nvPr/>
          </p:nvSpPr>
          <p:spPr>
            <a:xfrm>
              <a:off x="4791075" y="3031331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84"/>
            <p:cNvSpPr/>
            <p:nvPr/>
          </p:nvSpPr>
          <p:spPr>
            <a:xfrm>
              <a:off x="4408487" y="3602830"/>
              <a:ext cx="354000" cy="435000"/>
            </a:xfrm>
            <a:custGeom>
              <a:rect b="b" l="l" r="r" t="t"/>
              <a:pathLst>
                <a:path extrusionOk="0" h="120000" w="12000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84"/>
            <p:cNvSpPr/>
            <p:nvPr/>
          </p:nvSpPr>
          <p:spPr>
            <a:xfrm>
              <a:off x="4286250" y="3475830"/>
              <a:ext cx="233400" cy="561900"/>
            </a:xfrm>
            <a:custGeom>
              <a:rect b="b" l="l" r="r" t="t"/>
              <a:pathLst>
                <a:path extrusionOk="0" h="120000" w="12000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84"/>
            <p:cNvSpPr/>
            <p:nvPr/>
          </p:nvSpPr>
          <p:spPr>
            <a:xfrm>
              <a:off x="4670425" y="3475830"/>
              <a:ext cx="231900" cy="561900"/>
            </a:xfrm>
            <a:custGeom>
              <a:rect b="b" l="l" r="r" t="t"/>
              <a:pathLst>
                <a:path extrusionOk="0" h="120000" w="12000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84"/>
            <p:cNvSpPr/>
            <p:nvPr/>
          </p:nvSpPr>
          <p:spPr>
            <a:xfrm>
              <a:off x="4537075" y="3602830"/>
              <a:ext cx="114300" cy="111000"/>
            </a:xfrm>
            <a:custGeom>
              <a:rect b="b" l="l" r="r" t="t"/>
              <a:pathLst>
                <a:path extrusionOk="0" h="120000" w="12000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84"/>
            <p:cNvSpPr/>
            <p:nvPr/>
          </p:nvSpPr>
          <p:spPr>
            <a:xfrm>
              <a:off x="4524375" y="3713955"/>
              <a:ext cx="142800" cy="324000"/>
            </a:xfrm>
            <a:custGeom>
              <a:rect b="b" l="l" r="r" t="t"/>
              <a:pathLst>
                <a:path extrusionOk="0" h="120000" w="12000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84"/>
            <p:cNvSpPr/>
            <p:nvPr/>
          </p:nvSpPr>
          <p:spPr>
            <a:xfrm>
              <a:off x="4524375" y="3713955"/>
              <a:ext cx="142800" cy="324000"/>
            </a:xfrm>
            <a:custGeom>
              <a:rect b="b" l="l" r="r" t="t"/>
              <a:pathLst>
                <a:path extrusionOk="0" h="120000" w="12000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84"/>
            <p:cNvSpPr/>
            <p:nvPr/>
          </p:nvSpPr>
          <p:spPr>
            <a:xfrm>
              <a:off x="4448175" y="3434555"/>
              <a:ext cx="147600" cy="282600"/>
            </a:xfrm>
            <a:custGeom>
              <a:rect b="b" l="l" r="r" t="t"/>
              <a:pathLst>
                <a:path extrusionOk="0" h="120000" w="12000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84"/>
            <p:cNvSpPr/>
            <p:nvPr/>
          </p:nvSpPr>
          <p:spPr>
            <a:xfrm>
              <a:off x="4448175" y="3434555"/>
              <a:ext cx="147600" cy="282600"/>
            </a:xfrm>
            <a:custGeom>
              <a:rect b="b" l="l" r="r" t="t"/>
              <a:pathLst>
                <a:path extrusionOk="0" h="120000" w="12000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84"/>
            <p:cNvSpPr/>
            <p:nvPr/>
          </p:nvSpPr>
          <p:spPr>
            <a:xfrm>
              <a:off x="4460875" y="3378994"/>
              <a:ext cx="268200" cy="93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84"/>
            <p:cNvSpPr/>
            <p:nvPr/>
          </p:nvSpPr>
          <p:spPr>
            <a:xfrm>
              <a:off x="4183062" y="2682081"/>
              <a:ext cx="823800" cy="758700"/>
            </a:xfrm>
            <a:custGeom>
              <a:rect b="b" l="l" r="r" t="t"/>
              <a:pathLst>
                <a:path extrusionOk="0" h="120000" w="12000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84"/>
            <p:cNvSpPr/>
            <p:nvPr/>
          </p:nvSpPr>
          <p:spPr>
            <a:xfrm>
              <a:off x="4279900" y="2585243"/>
              <a:ext cx="647700" cy="584100"/>
            </a:xfrm>
            <a:custGeom>
              <a:rect b="b" l="l" r="r" t="t"/>
              <a:pathLst>
                <a:path extrusionOk="0" h="120000" w="12000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84"/>
            <p:cNvSpPr/>
            <p:nvPr/>
          </p:nvSpPr>
          <p:spPr>
            <a:xfrm>
              <a:off x="4595812" y="3434555"/>
              <a:ext cx="141300" cy="285900"/>
            </a:xfrm>
            <a:custGeom>
              <a:rect b="b" l="l" r="r" t="t"/>
              <a:pathLst>
                <a:path extrusionOk="0" h="120000" w="12000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84"/>
            <p:cNvSpPr/>
            <p:nvPr/>
          </p:nvSpPr>
          <p:spPr>
            <a:xfrm>
              <a:off x="4595812" y="3434555"/>
              <a:ext cx="141300" cy="285900"/>
            </a:xfrm>
            <a:custGeom>
              <a:rect b="b" l="l" r="r" t="t"/>
              <a:pathLst>
                <a:path extrusionOk="0" h="120000" w="12000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84"/>
            <p:cNvSpPr/>
            <p:nvPr/>
          </p:nvSpPr>
          <p:spPr>
            <a:xfrm>
              <a:off x="4460875" y="3431380"/>
              <a:ext cx="2682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84"/>
            <p:cNvSpPr/>
            <p:nvPr/>
          </p:nvSpPr>
          <p:spPr>
            <a:xfrm>
              <a:off x="4460875" y="3431380"/>
              <a:ext cx="2682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84"/>
            <p:cNvSpPr/>
            <p:nvPr/>
          </p:nvSpPr>
          <p:spPr>
            <a:xfrm>
              <a:off x="4568825" y="3713955"/>
              <a:ext cx="50700" cy="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84"/>
            <p:cNvSpPr/>
            <p:nvPr/>
          </p:nvSpPr>
          <p:spPr>
            <a:xfrm>
              <a:off x="4568825" y="3713955"/>
              <a:ext cx="50700" cy="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84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84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" name="Google Shape;291;p84"/>
          <p:cNvSpPr/>
          <p:nvPr/>
        </p:nvSpPr>
        <p:spPr>
          <a:xfrm>
            <a:off x="0" y="990599"/>
            <a:ext cx="9144000" cy="41529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-título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8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0"/>
          <p:cNvSpPr txBox="1"/>
          <p:nvPr>
            <p:ph hasCustomPrompt="1"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b="1"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8"/>
          <p:cNvSpPr/>
          <p:nvPr/>
        </p:nvSpPr>
        <p:spPr>
          <a:xfrm>
            <a:off x="-21925" y="-10975"/>
            <a:ext cx="9212100" cy="519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lu\Desktop\Freelance\2016\Digital House\B2B\img\logo2.png" id="21" name="Google Shape;21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7550" y="4549948"/>
            <a:ext cx="1208087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Simples">
  <p:cSld name="MAIN_POINT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2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6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oter">
  <p:cSld name="Title and Foot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3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3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3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4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3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74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4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4"/>
          <p:cNvSpPr/>
          <p:nvPr/>
        </p:nvSpPr>
        <p:spPr>
          <a:xfrm>
            <a:off x="301037" y="498590"/>
            <a:ext cx="85419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5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5"/>
          <p:cNvSpPr txBox="1"/>
          <p:nvPr>
            <p:ph idx="1" type="body"/>
          </p:nvPr>
        </p:nvSpPr>
        <p:spPr>
          <a:xfrm>
            <a:off x="457200" y="104023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5"/>
          <p:cNvSpPr txBox="1"/>
          <p:nvPr>
            <p:ph type="title"/>
          </p:nvPr>
        </p:nvSpPr>
        <p:spPr>
          <a:xfrm>
            <a:off x="447793" y="117650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0" name="Google Shape;30;p55"/>
          <p:cNvCxnSpPr/>
          <p:nvPr/>
        </p:nvCxnSpPr>
        <p:spPr>
          <a:xfrm rot="10800000">
            <a:off x="399834" y="505858"/>
            <a:ext cx="8390100" cy="0"/>
          </a:xfrm>
          <a:prstGeom prst="straightConnector1">
            <a:avLst/>
          </a:prstGeom>
          <a:noFill/>
          <a:ln cap="flat" cmpd="sng" w="9525">
            <a:solidFill>
              <a:srgbClr val="30488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alu\Desktop\Freelance\2016\Digital House\B2B\img\logo2.png" id="31" name="Google Shape;31;p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57550" y="4643593"/>
            <a:ext cx="1087278" cy="31718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Ciclo de  vida dos projetos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"/>
          <p:cNvSpPr txBox="1"/>
          <p:nvPr>
            <p:ph type="title"/>
          </p:nvPr>
        </p:nvSpPr>
        <p:spPr>
          <a:xfrm>
            <a:off x="747689" y="353074"/>
            <a:ext cx="69129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pt-BR" sz="3000"/>
            </a:br>
            <a:r>
              <a:rPr lang="pt-BR" sz="3000"/>
              <a:t>Vamos montar na prática?  </a:t>
            </a:r>
            <a:br>
              <a:rPr lang="pt-BR" sz="3000"/>
            </a:br>
            <a:endParaRPr sz="2500"/>
          </a:p>
        </p:txBody>
      </p:sp>
      <p:sp>
        <p:nvSpPr>
          <p:cNvPr id="360" name="Google Shape;360;p8"/>
          <p:cNvSpPr txBox="1"/>
          <p:nvPr/>
        </p:nvSpPr>
        <p:spPr>
          <a:xfrm>
            <a:off x="999936" y="1972178"/>
            <a:ext cx="3466961" cy="235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br>
              <a:rPr b="1" i="0" lang="pt-BR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pt-BR" sz="2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Escrever na prática como seria a implantação de qualquer software.</a:t>
            </a:r>
            <a:endParaRPr/>
          </a:p>
          <a:p>
            <a:pPr indent="-27305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br>
              <a:rPr b="1" i="0" lang="pt-BR" sz="2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2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Haciendo ejercicio para estar en Forma 😥😥 | GatosLovers Amino" id="361" name="Google Shape;3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4589" y="1282262"/>
            <a:ext cx="2286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6250" y="1272069"/>
            <a:ext cx="4431500" cy="29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4"/>
          <p:cNvSpPr txBox="1"/>
          <p:nvPr/>
        </p:nvSpPr>
        <p:spPr>
          <a:xfrm>
            <a:off x="689700" y="238250"/>
            <a:ext cx="77646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</a:pPr>
            <a:r>
              <a:rPr lang="pt-BR"/>
              <a:t>Objetivo da aula</a:t>
            </a:r>
            <a:br>
              <a:rPr lang="pt-BR"/>
            </a:br>
            <a:br>
              <a:rPr lang="pt-BR"/>
            </a:br>
            <a:r>
              <a:rPr lang="pt-BR" sz="2000"/>
              <a:t>Compreender o ciclo de vida de um projeto;</a:t>
            </a:r>
            <a:br>
              <a:rPr lang="pt-BR" sz="2000"/>
            </a:br>
            <a:r>
              <a:rPr lang="pt-BR" sz="2000"/>
              <a:t>Entender o seus conceitos  de cada fase;</a:t>
            </a:r>
            <a:br>
              <a:rPr lang="pt-BR" sz="2000"/>
            </a:br>
            <a:r>
              <a:rPr lang="pt-BR" sz="2000"/>
              <a:t>Desenvolver um ciclo de implantação de um projeto. </a:t>
            </a:r>
            <a:br>
              <a:rPr lang="pt-BR"/>
            </a:b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747689" y="353074"/>
            <a:ext cx="69129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pt-BR" sz="3000"/>
            </a:br>
            <a:r>
              <a:rPr lang="pt-BR" sz="3000"/>
              <a:t>Fases de um projeto</a:t>
            </a:r>
            <a:endParaRPr sz="2500"/>
          </a:p>
        </p:txBody>
      </p:sp>
      <p:sp>
        <p:nvSpPr>
          <p:cNvPr id="307" name="Google Shape;307;p17"/>
          <p:cNvSpPr/>
          <p:nvPr/>
        </p:nvSpPr>
        <p:spPr>
          <a:xfrm>
            <a:off x="180131" y="1839311"/>
            <a:ext cx="1291317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Início </a:t>
            </a:r>
            <a:endParaRPr/>
          </a:p>
        </p:txBody>
      </p:sp>
      <p:sp>
        <p:nvSpPr>
          <p:cNvPr id="308" name="Google Shape;308;p17"/>
          <p:cNvSpPr/>
          <p:nvPr/>
        </p:nvSpPr>
        <p:spPr>
          <a:xfrm>
            <a:off x="2196659" y="1839311"/>
            <a:ext cx="1519471" cy="914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rgbClr val="5769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Planejamento</a:t>
            </a:r>
            <a:endParaRPr/>
          </a:p>
        </p:txBody>
      </p:sp>
      <p:sp>
        <p:nvSpPr>
          <p:cNvPr id="309" name="Google Shape;309;p17"/>
          <p:cNvSpPr/>
          <p:nvPr/>
        </p:nvSpPr>
        <p:spPr>
          <a:xfrm>
            <a:off x="4572000" y="1839311"/>
            <a:ext cx="1551003" cy="914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25400">
            <a:solidFill>
              <a:srgbClr val="006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Execução</a:t>
            </a:r>
            <a:endParaRPr/>
          </a:p>
        </p:txBody>
      </p:sp>
      <p:sp>
        <p:nvSpPr>
          <p:cNvPr id="310" name="Google Shape;310;p17"/>
          <p:cNvSpPr/>
          <p:nvPr/>
        </p:nvSpPr>
        <p:spPr>
          <a:xfrm>
            <a:off x="6947341" y="1839311"/>
            <a:ext cx="1606636" cy="914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25400">
            <a:solidFill>
              <a:srgbClr val="006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Encerramento</a:t>
            </a:r>
            <a:endParaRPr/>
          </a:p>
        </p:txBody>
      </p:sp>
      <p:sp>
        <p:nvSpPr>
          <p:cNvPr id="311" name="Google Shape;311;p17"/>
          <p:cNvSpPr/>
          <p:nvPr/>
        </p:nvSpPr>
        <p:spPr>
          <a:xfrm>
            <a:off x="6277668" y="2186150"/>
            <a:ext cx="515007" cy="2942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7"/>
          <p:cNvSpPr/>
          <p:nvPr/>
        </p:nvSpPr>
        <p:spPr>
          <a:xfrm>
            <a:off x="3870795" y="2186152"/>
            <a:ext cx="515007" cy="2942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7"/>
          <p:cNvSpPr/>
          <p:nvPr/>
        </p:nvSpPr>
        <p:spPr>
          <a:xfrm>
            <a:off x="1579535" y="2186149"/>
            <a:ext cx="515007" cy="2942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"/>
          <p:cNvSpPr txBox="1"/>
          <p:nvPr>
            <p:ph type="title"/>
          </p:nvPr>
        </p:nvSpPr>
        <p:spPr>
          <a:xfrm>
            <a:off x="747689" y="353074"/>
            <a:ext cx="69129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pt-BR" sz="3000"/>
            </a:br>
            <a:r>
              <a:rPr lang="pt-BR" sz="3000"/>
              <a:t>Início</a:t>
            </a:r>
            <a:br>
              <a:rPr lang="pt-BR" sz="3000"/>
            </a:br>
            <a:endParaRPr sz="2500"/>
          </a:p>
        </p:txBody>
      </p:sp>
      <p:pic>
        <p:nvPicPr>
          <p:cNvPr descr="Reconhecendo um problema antes que se torne uma emer..." id="319" name="Google Shape;3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484249"/>
            <a:ext cx="3993045" cy="173814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"/>
          <p:cNvSpPr txBox="1"/>
          <p:nvPr/>
        </p:nvSpPr>
        <p:spPr>
          <a:xfrm>
            <a:off x="-3800" y="2192895"/>
            <a:ext cx="4207939" cy="8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br>
              <a:rPr b="1" i="0" lang="pt-BR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pt-BR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b="1" i="0" lang="pt-BR" sz="2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Justificativa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-Estimativa de recursos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b="1" i="1" lang="pt-BR" sz="2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Stakeholders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br>
              <a:rPr b="1" i="0" lang="pt-BR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2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"/>
          <p:cNvSpPr txBox="1"/>
          <p:nvPr>
            <p:ph type="title"/>
          </p:nvPr>
        </p:nvSpPr>
        <p:spPr>
          <a:xfrm>
            <a:off x="747689" y="353074"/>
            <a:ext cx="69129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pt-BR" sz="3000"/>
            </a:br>
            <a:r>
              <a:rPr lang="pt-BR" sz="3000"/>
              <a:t>Planejamento</a:t>
            </a:r>
            <a:br>
              <a:rPr lang="pt-BR" sz="3000"/>
            </a:br>
            <a:endParaRPr sz="2500"/>
          </a:p>
        </p:txBody>
      </p:sp>
      <p:sp>
        <p:nvSpPr>
          <p:cNvPr id="326" name="Google Shape;326;p3"/>
          <p:cNvSpPr txBox="1"/>
          <p:nvPr/>
        </p:nvSpPr>
        <p:spPr>
          <a:xfrm>
            <a:off x="4572000" y="2006392"/>
            <a:ext cx="4207939" cy="8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br>
              <a:rPr b="1" i="0" lang="pt-BR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pt-BR" sz="2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Objetivos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-Escopo e riscos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-Estruturação do plano</a:t>
            </a:r>
            <a:br>
              <a:rPr b="1" i="0" lang="pt-BR" sz="2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2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O ponto crítico do planejamento a curto prazo! - Blog da Qualidade" id="327" name="Google Shape;3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729" y="1455523"/>
            <a:ext cx="4464906" cy="2232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"/>
          <p:cNvSpPr txBox="1"/>
          <p:nvPr>
            <p:ph type="title"/>
          </p:nvPr>
        </p:nvSpPr>
        <p:spPr>
          <a:xfrm>
            <a:off x="747689" y="353074"/>
            <a:ext cx="69129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pt-BR" sz="3000"/>
            </a:br>
            <a:r>
              <a:rPr lang="pt-BR" sz="3000"/>
              <a:t>Execução</a:t>
            </a:r>
            <a:br>
              <a:rPr lang="pt-BR" sz="3000"/>
            </a:br>
            <a:endParaRPr sz="2500"/>
          </a:p>
        </p:txBody>
      </p:sp>
      <p:sp>
        <p:nvSpPr>
          <p:cNvPr id="333" name="Google Shape;333;p4"/>
          <p:cNvSpPr txBox="1"/>
          <p:nvPr/>
        </p:nvSpPr>
        <p:spPr>
          <a:xfrm>
            <a:off x="-3800" y="2192895"/>
            <a:ext cx="4207939" cy="8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br>
              <a:rPr b="1" i="0" lang="pt-BR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pt-BR" sz="2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Aplicação prática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-Utilização dos recursos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br>
              <a:rPr b="1" i="0" lang="pt-BR" sz="2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2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Código de computador nas telas | Foto Premium" id="334" name="Google Shape;3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8023" y="1342534"/>
            <a:ext cx="4090722" cy="2724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"/>
          <p:cNvSpPr txBox="1"/>
          <p:nvPr>
            <p:ph type="title"/>
          </p:nvPr>
        </p:nvSpPr>
        <p:spPr>
          <a:xfrm>
            <a:off x="747689" y="353074"/>
            <a:ext cx="69129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pt-BR" sz="3000"/>
            </a:br>
            <a:r>
              <a:rPr lang="pt-BR" sz="3000"/>
              <a:t>Encerramento</a:t>
            </a:r>
            <a:br>
              <a:rPr lang="pt-BR" sz="3000"/>
            </a:br>
            <a:endParaRPr sz="2500"/>
          </a:p>
        </p:txBody>
      </p:sp>
      <p:sp>
        <p:nvSpPr>
          <p:cNvPr id="340" name="Google Shape;340;p5"/>
          <p:cNvSpPr txBox="1"/>
          <p:nvPr/>
        </p:nvSpPr>
        <p:spPr>
          <a:xfrm>
            <a:off x="-3800" y="2192895"/>
            <a:ext cx="4207939" cy="8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br>
              <a:rPr b="1" i="0" lang="pt-BR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pt-BR" sz="2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Encerramento dos contratos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br>
              <a:rPr b="1" i="0" lang="pt-BR" sz="2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2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Como acelerar o processo de encerramento do Windows | Dicas e ..." id="341" name="Google Shape;341;p5"/>
          <p:cNvPicPr preferRelativeResize="0"/>
          <p:nvPr/>
        </p:nvPicPr>
        <p:blipFill rotWithShape="1">
          <a:blip r:embed="rId3">
            <a:alphaModFix/>
          </a:blip>
          <a:srcRect b="7510" l="0" r="16352" t="0"/>
          <a:stretch/>
        </p:blipFill>
        <p:spPr>
          <a:xfrm>
            <a:off x="4572000" y="1505936"/>
            <a:ext cx="4207939" cy="1941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Questão de ordem: o ciclo de vida de um projeto é Iniciação, Planejame" id="346" name="Google Shape;346;p6"/>
          <p:cNvSpPr/>
          <p:nvPr/>
        </p:nvSpPr>
        <p:spPr>
          <a:xfrm>
            <a:off x="945931" y="2419349"/>
            <a:ext cx="3778469" cy="3778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ESTÃO DE PROJETOS As fases do ciclo de vida de um projeto" id="347" name="Google Shape;3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529" y="0"/>
            <a:ext cx="9012471" cy="428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"/>
          <p:cNvSpPr txBox="1"/>
          <p:nvPr>
            <p:ph type="title"/>
          </p:nvPr>
        </p:nvSpPr>
        <p:spPr>
          <a:xfrm>
            <a:off x="747689" y="353074"/>
            <a:ext cx="69129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pt-BR" sz="3000"/>
            </a:br>
            <a:r>
              <a:rPr lang="pt-BR" sz="3000"/>
              <a:t>Exemplo </a:t>
            </a:r>
            <a:br>
              <a:rPr lang="pt-BR" sz="3000"/>
            </a:br>
            <a:endParaRPr sz="2500"/>
          </a:p>
        </p:txBody>
      </p:sp>
      <p:sp>
        <p:nvSpPr>
          <p:cNvPr id="353" name="Google Shape;353;p7"/>
          <p:cNvSpPr txBox="1"/>
          <p:nvPr/>
        </p:nvSpPr>
        <p:spPr>
          <a:xfrm>
            <a:off x="999936" y="1972178"/>
            <a:ext cx="5793100" cy="235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br>
              <a:rPr b="1" i="0" lang="pt-BR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pt-BR" sz="2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Projeto de desenvolvimento de software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-"/>
            </a:pPr>
            <a: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Requisitos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-"/>
            </a:pPr>
            <a: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-Análise 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-"/>
            </a:pPr>
            <a: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-Desenvolvimento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-Teste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-"/>
            </a:pPr>
            <a: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-Implantação</a:t>
            </a:r>
            <a:endParaRPr/>
          </a:p>
          <a:p>
            <a:pPr indent="-27305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br>
              <a:rPr b="1" i="0" lang="pt-BR" sz="2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2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4" name="Google Shape;354;p7"/>
          <p:cNvPicPr preferRelativeResize="0"/>
          <p:nvPr/>
        </p:nvPicPr>
        <p:blipFill rotWithShape="1">
          <a:blip r:embed="rId3">
            <a:alphaModFix/>
          </a:blip>
          <a:srcRect b="0" l="24851" r="0" t="0"/>
          <a:stretch/>
        </p:blipFill>
        <p:spPr>
          <a:xfrm>
            <a:off x="5717628" y="1970724"/>
            <a:ext cx="2907002" cy="2359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