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07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97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79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06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88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99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31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89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8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50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60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08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14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62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4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1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62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301AA4-1238-49DA-BE0D-5DBC78C41814}" type="datetimeFigureOut">
              <a:rPr lang="es-ES" smtClean="0"/>
              <a:t>15/10/2014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E16A-89EA-4B3C-B2A6-E23536F0DA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94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para la gestión de Trapiches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862884" y="6143222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Eder Barrios Camargo T00030535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2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4. Reportes</a:t>
            </a:r>
          </a:p>
          <a:p>
            <a:r>
              <a:rPr lang="es-ES" dirty="0"/>
              <a:t>Reporte de liquidación por molienda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433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3857" y="3002735"/>
            <a:ext cx="9404723" cy="1400530"/>
          </a:xfrm>
        </p:spPr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0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trapiche?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trapiche es lugar donde se prepara la panela.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5673" b="3228"/>
          <a:stretch/>
        </p:blipFill>
        <p:spPr>
          <a:xfrm>
            <a:off x="4085718" y="2871989"/>
            <a:ext cx="5210175" cy="36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sistema..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Gestionar  usuarios.</a:t>
            </a:r>
          </a:p>
          <a:p>
            <a:r>
              <a:rPr lang="es-ES" dirty="0" smtClean="0"/>
              <a:t>Gestionar  mulas: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 como su historia clínica : Enfermedades ,desparasitación, Vitaminizacion.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Herrajes.</a:t>
            </a:r>
          </a:p>
          <a:p>
            <a:r>
              <a:rPr lang="es-ES" dirty="0" smtClean="0"/>
              <a:t>Gestionara Moliendas.</a:t>
            </a:r>
          </a:p>
          <a:p>
            <a:r>
              <a:rPr lang="es-ES" dirty="0" smtClean="0"/>
              <a:t>Gestión de Trapiches.</a:t>
            </a:r>
          </a:p>
          <a:p>
            <a:r>
              <a:rPr lang="es-ES" dirty="0" smtClean="0"/>
              <a:t>Mostrar reportes estadísticos.</a:t>
            </a:r>
          </a:p>
        </p:txBody>
      </p:sp>
    </p:spTree>
    <p:extLst>
      <p:ext uri="{BB962C8B-B14F-4D97-AF65-F5344CB8AC3E}">
        <p14:creationId xmlns:p14="http://schemas.microsoft.com/office/powerpoint/2010/main" val="257967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Justificación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Normalmente La historia clínica se lleva en hojas (papel).</a:t>
            </a:r>
          </a:p>
          <a:p>
            <a:r>
              <a:rPr lang="es-ES" dirty="0" smtClean="0"/>
              <a:t>Liquidaciones en Excel.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6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tecnología a utilizar son:</a:t>
            </a:r>
          </a:p>
          <a:p>
            <a:r>
              <a:rPr lang="es-ES" dirty="0" err="1" smtClean="0"/>
              <a:t>Php</a:t>
            </a:r>
            <a:r>
              <a:rPr lang="es-ES" dirty="0" smtClean="0"/>
              <a:t> (</a:t>
            </a:r>
            <a:r>
              <a:rPr lang="es-ES" dirty="0" err="1" smtClean="0"/>
              <a:t>Laravel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Sql</a:t>
            </a:r>
            <a:r>
              <a:rPr lang="es-ES" dirty="0" smtClean="0"/>
              <a:t> server 2008</a:t>
            </a:r>
          </a:p>
          <a:p>
            <a:r>
              <a:rPr lang="es-ES" dirty="0" err="1" smtClean="0"/>
              <a:t>Bootstrap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902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fontAlgn="base"/>
            <a:r>
              <a:rPr lang="es-ES" dirty="0" smtClean="0"/>
              <a:t>La </a:t>
            </a:r>
            <a:r>
              <a:rPr lang="es-ES" dirty="0"/>
              <a:t>aplicación debe permitir el ingreso de múltiples usuarios, cada uno con nombre de usuario y contraseña que permita la confidencialidad de los datos y el control de acceso según los permisos asignados.</a:t>
            </a:r>
            <a:r>
              <a:rPr lang="es-ES" b="1" dirty="0"/>
              <a:t> </a:t>
            </a:r>
            <a:r>
              <a:rPr lang="es-ES" b="1" dirty="0" smtClean="0"/>
              <a:t>(2 </a:t>
            </a:r>
            <a:r>
              <a:rPr lang="es-ES" b="1" dirty="0"/>
              <a:t>semanas)</a:t>
            </a:r>
            <a:endParaRPr lang="es-ES" sz="1800" dirty="0"/>
          </a:p>
          <a:p>
            <a:pPr lvl="0" fontAlgn="base"/>
            <a:r>
              <a:rPr lang="es-ES" dirty="0"/>
              <a:t>Tener un proceso que permita  agregar, modificar y/o eliminar datos de configuración, tales como: tipos de identificación, parámetros,  unidades de medida, tipos de operarios, tipos de herradura, etc.</a:t>
            </a:r>
            <a:r>
              <a:rPr lang="es-ES" b="1" dirty="0"/>
              <a:t>(+</a:t>
            </a:r>
            <a:r>
              <a:rPr lang="es-ES" b="1" dirty="0" smtClean="0"/>
              <a:t>2-3 </a:t>
            </a:r>
            <a:r>
              <a:rPr lang="es-ES" b="1" dirty="0"/>
              <a:t>semanas)</a:t>
            </a:r>
            <a:endParaRPr lang="es-ES" sz="1800" dirty="0"/>
          </a:p>
          <a:p>
            <a:pPr lvl="0" fontAlgn="base"/>
            <a:r>
              <a:rPr lang="es-ES" dirty="0"/>
              <a:t>De igual forma, agregar, modificar y/o eliminar datos operativos tales como cosecheros, mulas, sembrados, operarios y arrieros. </a:t>
            </a:r>
            <a:r>
              <a:rPr lang="es-ES" b="1" dirty="0"/>
              <a:t>(+</a:t>
            </a:r>
            <a:r>
              <a:rPr lang="es-ES" b="1" dirty="0" smtClean="0"/>
              <a:t>2-3 </a:t>
            </a:r>
            <a:r>
              <a:rPr lang="es-ES" b="1" dirty="0"/>
              <a:t>semana)</a:t>
            </a:r>
            <a:endParaRPr lang="es-ES" sz="1800" dirty="0"/>
          </a:p>
          <a:p>
            <a:pPr lvl="0" fontAlgn="base"/>
            <a:r>
              <a:rPr lang="es-ES" dirty="0"/>
              <a:t>Incluir un proceso que permita registrar una nueva molienda y realizar la inscripción de operarios y gestión de aprontes</a:t>
            </a:r>
            <a:r>
              <a:rPr lang="es-ES" dirty="0" smtClean="0"/>
              <a:t>.</a:t>
            </a:r>
            <a:r>
              <a:rPr lang="es-ES" b="1" dirty="0" smtClean="0"/>
              <a:t>(+3-4 semanas</a:t>
            </a:r>
            <a:r>
              <a:rPr lang="es-ES" b="1" dirty="0"/>
              <a:t>)</a:t>
            </a:r>
            <a:endParaRPr lang="es-ES" sz="1800" dirty="0"/>
          </a:p>
          <a:p>
            <a:pPr lvl="0" fontAlgn="base"/>
            <a:r>
              <a:rPr lang="es-ES" dirty="0"/>
              <a:t>Así mismo, registrar el cierre de molienda, liquidación a cosecheros y operarios y registrar los gastos de operación del trapiche.</a:t>
            </a:r>
            <a:endParaRPr lang="es-ES" sz="1800" dirty="0"/>
          </a:p>
          <a:p>
            <a:pPr lvl="0" fontAlgn="base"/>
            <a:r>
              <a:rPr lang="es-ES" dirty="0"/>
              <a:t>Y por último, debe con un módulo de </a:t>
            </a:r>
            <a:r>
              <a:rPr lang="es-ES"/>
              <a:t>reportes </a:t>
            </a:r>
            <a:r>
              <a:rPr lang="es-ES" b="1" smtClean="0"/>
              <a:t>(3 semana</a:t>
            </a:r>
            <a:r>
              <a:rPr lang="es-ES" b="1" dirty="0"/>
              <a:t>)</a:t>
            </a:r>
            <a:endParaRPr lang="es-ES" sz="1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6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1. Configuración</a:t>
            </a:r>
          </a:p>
          <a:p>
            <a:r>
              <a:rPr lang="es-ES" dirty="0"/>
              <a:t>Usuarios</a:t>
            </a:r>
          </a:p>
          <a:p>
            <a:r>
              <a:rPr lang="es-ES" dirty="0"/>
              <a:t>Tipos de identificación</a:t>
            </a:r>
          </a:p>
          <a:p>
            <a:r>
              <a:rPr lang="es-ES" dirty="0"/>
              <a:t>Unidades de medida</a:t>
            </a:r>
          </a:p>
          <a:p>
            <a:r>
              <a:rPr lang="es-ES" dirty="0"/>
              <a:t>Marcas de herradura</a:t>
            </a:r>
          </a:p>
          <a:p>
            <a:r>
              <a:rPr lang="es-ES" dirty="0"/>
              <a:t>Tipos de operarios</a:t>
            </a:r>
          </a:p>
          <a:p>
            <a:r>
              <a:rPr lang="es-ES" dirty="0"/>
              <a:t>Parámetros de configuración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08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2. Datos operativos</a:t>
            </a:r>
          </a:p>
          <a:p>
            <a:r>
              <a:rPr lang="es-ES" dirty="0"/>
              <a:t>Cosecheros</a:t>
            </a:r>
          </a:p>
          <a:p>
            <a:r>
              <a:rPr lang="es-ES" dirty="0"/>
              <a:t>Mulas</a:t>
            </a:r>
          </a:p>
          <a:p>
            <a:pPr lvl="1"/>
            <a:r>
              <a:rPr lang="es-ES" dirty="0"/>
              <a:t>Datos </a:t>
            </a:r>
            <a:r>
              <a:rPr lang="es-ES" dirty="0" err="1"/>
              <a:t>basicos</a:t>
            </a:r>
            <a:endParaRPr lang="es-ES" dirty="0"/>
          </a:p>
          <a:p>
            <a:pPr lvl="1"/>
            <a:r>
              <a:rPr lang="es-ES" dirty="0"/>
              <a:t>Historia </a:t>
            </a:r>
            <a:r>
              <a:rPr lang="es-ES" dirty="0" err="1"/>
              <a:t>Clinica</a:t>
            </a:r>
            <a:endParaRPr lang="es-ES" dirty="0"/>
          </a:p>
          <a:p>
            <a:pPr lvl="2"/>
            <a:r>
              <a:rPr lang="es-ES" dirty="0"/>
              <a:t>Desparasitación</a:t>
            </a:r>
          </a:p>
          <a:p>
            <a:pPr lvl="2"/>
            <a:r>
              <a:rPr lang="es-ES" dirty="0" err="1"/>
              <a:t>Vitaminización</a:t>
            </a:r>
            <a:endParaRPr lang="es-ES" dirty="0"/>
          </a:p>
          <a:p>
            <a:pPr lvl="2"/>
            <a:r>
              <a:rPr lang="es-ES" dirty="0"/>
              <a:t>Enfermedades</a:t>
            </a:r>
          </a:p>
          <a:p>
            <a:pPr lvl="2"/>
            <a:r>
              <a:rPr lang="es-ES" dirty="0"/>
              <a:t>Herraje</a:t>
            </a:r>
          </a:p>
          <a:p>
            <a:pPr lvl="2"/>
            <a:r>
              <a:rPr lang="es-ES" dirty="0"/>
              <a:t>Pesaje</a:t>
            </a:r>
          </a:p>
          <a:p>
            <a:r>
              <a:rPr lang="es-ES" dirty="0"/>
              <a:t>Huertas - Sembrados</a:t>
            </a:r>
          </a:p>
          <a:p>
            <a:r>
              <a:rPr lang="es-ES" dirty="0"/>
              <a:t>Operarios</a:t>
            </a:r>
          </a:p>
          <a:p>
            <a:r>
              <a:rPr lang="es-ES" dirty="0"/>
              <a:t>Arrieros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28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Molienda</a:t>
            </a:r>
          </a:p>
          <a:p>
            <a:r>
              <a:rPr lang="es-ES" dirty="0"/>
              <a:t>Inscripción operarios</a:t>
            </a:r>
          </a:p>
          <a:p>
            <a:r>
              <a:rPr lang="es-ES" dirty="0"/>
              <a:t>Apronte</a:t>
            </a:r>
          </a:p>
          <a:p>
            <a:r>
              <a:rPr lang="es-ES" dirty="0"/>
              <a:t>Cierre de molienda</a:t>
            </a:r>
          </a:p>
          <a:p>
            <a:r>
              <a:rPr lang="es-ES" dirty="0"/>
              <a:t>Liquidación molienda</a:t>
            </a:r>
          </a:p>
          <a:p>
            <a:r>
              <a:rPr lang="es-ES" dirty="0"/>
              <a:t>Liquidación cosecheros</a:t>
            </a:r>
          </a:p>
          <a:p>
            <a:r>
              <a:rPr lang="es-ES" dirty="0"/>
              <a:t>Liquidación operarios</a:t>
            </a:r>
          </a:p>
          <a:p>
            <a:r>
              <a:rPr lang="es-ES" dirty="0"/>
              <a:t>Gastos de molienda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178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176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Proyecto para la gestión de Trapiches</vt:lpstr>
      <vt:lpstr>¿Qué es un trapiche?</vt:lpstr>
      <vt:lpstr>El sistema..</vt:lpstr>
      <vt:lpstr>Justificación</vt:lpstr>
      <vt:lpstr>Tecnología</vt:lpstr>
      <vt:lpstr>Tareas</vt:lpstr>
      <vt:lpstr>Módulos</vt:lpstr>
      <vt:lpstr>Módulos</vt:lpstr>
      <vt:lpstr>Módulos</vt:lpstr>
      <vt:lpstr>Módulos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para la gestión de Trapiches</dc:title>
  <dc:creator>Eder</dc:creator>
  <cp:lastModifiedBy>Eder</cp:lastModifiedBy>
  <cp:revision>12</cp:revision>
  <dcterms:created xsi:type="dcterms:W3CDTF">2014-08-30T22:38:08Z</dcterms:created>
  <dcterms:modified xsi:type="dcterms:W3CDTF">2014-10-16T02:43:49Z</dcterms:modified>
</cp:coreProperties>
</file>