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9" r:id="rId3"/>
    <p:sldId id="278" r:id="rId4"/>
    <p:sldId id="277" r:id="rId5"/>
    <p:sldId id="281" r:id="rId6"/>
    <p:sldId id="283" r:id="rId7"/>
    <p:sldId id="284" r:id="rId8"/>
    <p:sldId id="280" r:id="rId9"/>
    <p:sldId id="286" r:id="rId10"/>
    <p:sldId id="285" r:id="rId11"/>
    <p:sldId id="287" r:id="rId12"/>
    <p:sldId id="288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252"/>
    <a:srgbClr val="37373B"/>
    <a:srgbClr val="C51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8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D595D-6ADA-47EC-8AFF-E42DEE086B53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BB111-9DC4-4281-85E0-A3EAC63B8C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86046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6A91E-C94D-49A9-9B2B-E0C2416869C8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57BBA-5D9E-49F1-9D08-ED51D95EEB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55469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057BBA-5D9E-49F1-9D08-ED51D95EEB31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81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36A-411C-47D8-ACCE-3C164CD9D6AA}" type="datetime1">
              <a:rPr lang="es-MX" smtClean="0"/>
              <a:t>06/01/2020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24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864D-821F-42FA-835B-45DC17C68805}" type="datetime1">
              <a:rPr lang="es-MX" smtClean="0"/>
              <a:t>06/01/2020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61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792-0025-4CF2-8934-47BE6364F86A}" type="datetime1">
              <a:rPr lang="es-MX" smtClean="0"/>
              <a:t>06/01/2020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079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0AD3-9CA8-416C-A5B1-ED9046883CFE}" type="datetime1">
              <a:rPr lang="es-MX" smtClean="0"/>
              <a:t>06/01/2020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56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6DF2-A570-4A38-BB2D-BC3C65B33F9B}" type="datetime1">
              <a:rPr lang="es-MX" smtClean="0"/>
              <a:t>06/01/2020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628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5884-5635-4B1E-A887-34B4E794DA22}" type="datetime1">
              <a:rPr lang="es-MX" smtClean="0"/>
              <a:t>06/01/2020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50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442-030F-459C-9563-0116AD35CEFF}" type="datetime1">
              <a:rPr lang="es-MX" smtClean="0"/>
              <a:t>06/01/2020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17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11F3-FCC4-4DE7-B673-A5E2117FFF23}" type="datetime1">
              <a:rPr lang="es-MX" smtClean="0"/>
              <a:t>06/01/2020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446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DF76-F74B-498A-8DC5-EE25277D9DA4}" type="datetime1">
              <a:rPr lang="es-MX" smtClean="0"/>
              <a:t>06/01/2020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714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0DA-2C31-4493-A7ED-6E75817DA356}" type="datetime1">
              <a:rPr lang="es-MX" smtClean="0"/>
              <a:t>06/01/2020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275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7F4F-5B61-4FA5-A365-99ABB13024F5}" type="datetime1">
              <a:rPr lang="es-MX" smtClean="0"/>
              <a:t>06/01/2020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532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31552-5C4C-415B-872B-81200BCFD054}" type="datetime1">
              <a:rPr lang="es-MX" smtClean="0"/>
              <a:t>06/01/2020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6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724413" y="2921168"/>
            <a:ext cx="10901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Roboto" panose="02000000000000000000" pitchFamily="2" charset="0"/>
                <a:ea typeface="Roboto" panose="02000000000000000000" pitchFamily="2" charset="0"/>
              </a:rPr>
              <a:t>Introducción a Microsoft </a:t>
            </a:r>
            <a:r>
              <a:rPr lang="es-ES" sz="54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5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54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5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24413" y="3827054"/>
            <a:ext cx="1126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Eder Carmona Armijo</a:t>
            </a:r>
            <a:endParaRPr lang="es-MX" sz="32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6336000"/>
            <a:ext cx="399389" cy="3240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606835" y="6290668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edercarmona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7" t="13305" r="12285" b="13551"/>
          <a:stretch/>
        </p:blipFill>
        <p:spPr>
          <a:xfrm>
            <a:off x="6061166" y="6336000"/>
            <a:ext cx="336299" cy="324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357322" y="6313334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edercarmona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488" y="6336000"/>
            <a:ext cx="324000" cy="324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098488" y="6290668"/>
            <a:ext cx="321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</a:t>
            </a:r>
            <a:r>
              <a:rPr lang="es-MX" dirty="0" smtClean="0"/>
              <a:t>dercarmona_22@Hotmail.com</a:t>
            </a:r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3" y="1971327"/>
            <a:ext cx="949841" cy="94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Configuración de entorno de desarrollo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10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1026" name="Picture 2" descr="Resultado de imagen para vs code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3" b="8377"/>
          <a:stretch/>
        </p:blipFill>
        <p:spPr bwMode="auto">
          <a:xfrm>
            <a:off x="146425" y="2294624"/>
            <a:ext cx="5647055" cy="23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arduino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350" y="2294624"/>
            <a:ext cx="3396784" cy="23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3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Ejercicio 01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11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95242" y="181251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es-MX" dirty="0" err="1">
                <a:solidFill>
                  <a:srgbClr val="C586C0"/>
                </a:solidFill>
                <a:latin typeface="Consolas" panose="020B0609020204030204" pitchFamily="49" charset="0"/>
              </a:rPr>
              <a:t>include</a:t>
            </a:r>
            <a:r>
              <a:rPr lang="es-MX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MX" dirty="0" err="1">
                <a:solidFill>
                  <a:srgbClr val="CE9178"/>
                </a:solidFill>
                <a:latin typeface="Consolas" panose="020B0609020204030204" pitchFamily="49" charset="0"/>
              </a:rPr>
              <a:t>Arduino.h</a:t>
            </a:r>
            <a:r>
              <a:rPr lang="es-MX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s-MX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es-MX" dirty="0" err="1">
                <a:solidFill>
                  <a:srgbClr val="C586C0"/>
                </a:solidFill>
                <a:latin typeface="Consolas" panose="020B0609020204030204" pitchFamily="49" charset="0"/>
              </a:rPr>
              <a:t>include</a:t>
            </a:r>
            <a:r>
              <a:rPr lang="es-MX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MX" dirty="0" err="1">
                <a:solidFill>
                  <a:srgbClr val="CE9178"/>
                </a:solidFill>
                <a:latin typeface="Consolas" panose="020B0609020204030204" pitchFamily="49" charset="0"/>
              </a:rPr>
              <a:t>Esp.h</a:t>
            </a:r>
            <a:r>
              <a:rPr lang="es-MX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s-MX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MX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 err="1">
                <a:solidFill>
                  <a:srgbClr val="DCDCAA"/>
                </a:solidFill>
                <a:latin typeface="Consolas" panose="020B0609020204030204" pitchFamily="49" charset="0"/>
              </a:rPr>
              <a:t>setup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MX" dirty="0" err="1">
                <a:solidFill>
                  <a:srgbClr val="DCDCAA"/>
                </a:solidFill>
                <a:latin typeface="Consolas" panose="020B0609020204030204" pitchFamily="49" charset="0"/>
              </a:rPr>
              <a:t>pinMode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,OUTPUT);</a:t>
            </a:r>
          </a:p>
          <a:p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MX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MX" dirty="0" err="1">
                <a:solidFill>
                  <a:srgbClr val="DCDCAA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,HIGH);</a:t>
            </a:r>
          </a:p>
          <a:p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MX" dirty="0" err="1">
                <a:solidFill>
                  <a:srgbClr val="DCDCAA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MX" dirty="0" err="1">
                <a:solidFill>
                  <a:srgbClr val="DCDCAA"/>
                </a:solidFill>
                <a:latin typeface="Consolas" panose="020B0609020204030204" pitchFamily="49" charset="0"/>
              </a:rPr>
              <a:t>digitalWrite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, LOW);</a:t>
            </a:r>
          </a:p>
          <a:p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MX" dirty="0" err="1">
                <a:solidFill>
                  <a:srgbClr val="DCDCAA"/>
                </a:solidFill>
                <a:latin typeface="Consolas" panose="020B0609020204030204" pitchFamily="49" charset="0"/>
              </a:rPr>
              <a:t>delay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s-MX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Ejercicio 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02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12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75" y="1907001"/>
            <a:ext cx="6264798" cy="389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Internet 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of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Things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(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)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.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874" y="1232535"/>
            <a:ext cx="64770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Arquitetura 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Azure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.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 descr="Recorte de pantal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9" r="10508"/>
          <a:stretch/>
        </p:blipFill>
        <p:spPr>
          <a:xfrm>
            <a:off x="1012769" y="2451835"/>
            <a:ext cx="9787210" cy="209283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Core </a:t>
            </a:r>
            <a:r>
              <a:rPr lang="pt-BR" sz="28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Subsystems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.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Imagen 1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92" y="1836832"/>
            <a:ext cx="7622963" cy="393748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Servicios de </a:t>
            </a:r>
            <a:r>
              <a:rPr lang="es-MX" sz="2800" dirty="0" err="1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9" name="Google Shape;106;p15"/>
          <p:cNvSpPr txBox="1"/>
          <p:nvPr/>
        </p:nvSpPr>
        <p:spPr>
          <a:xfrm>
            <a:off x="424774" y="1549955"/>
            <a:ext cx="9883200" cy="425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Central</a:t>
            </a: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Aceleradores de soluciones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n-US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Hub Device Provisioning </a:t>
            </a:r>
            <a:r>
              <a:rPr lang="en-US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Azure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Digital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Twins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Time Series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Insights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Azure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Maps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308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Crear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pt-BR" sz="28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una 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cuenta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6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9" name="Google Shape;106;p15"/>
          <p:cNvSpPr txBox="1"/>
          <p:nvPr/>
        </p:nvSpPr>
        <p:spPr>
          <a:xfrm>
            <a:off x="281959" y="1578498"/>
            <a:ext cx="98832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Necesitamos lo siguiente:</a:t>
            </a:r>
            <a:endParaRPr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Cuenta</a:t>
            </a:r>
            <a:r>
              <a:rPr lang="en-US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correo</a:t>
            </a:r>
            <a:r>
              <a:rPr lang="en-US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electrónico</a:t>
            </a:r>
          </a:p>
          <a:p>
            <a:pPr marL="520700" lvl="0" indent="-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Tarjeta</a:t>
            </a:r>
            <a:r>
              <a:rPr lang="en-US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Crédito</a:t>
            </a:r>
            <a:r>
              <a:rPr lang="en-US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Debito</a:t>
            </a:r>
          </a:p>
          <a:p>
            <a:pPr marL="520700" lvl="0" indent="-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1 Dólar disponible </a:t>
            </a:r>
            <a:endParaRPr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284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NodeMCU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(ESP8266)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Características.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7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9" name="Google Shape;106;p15"/>
          <p:cNvSpPr txBox="1"/>
          <p:nvPr/>
        </p:nvSpPr>
        <p:spPr>
          <a:xfrm>
            <a:off x="281959" y="1578498"/>
            <a:ext cx="9883200" cy="421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Microcontroller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Tensilica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32-bit RISC CPU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Xtensa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LX106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Operating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Voltage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3.3V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Input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Voltage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7-12V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Digital 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I/O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Pins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(DIO): 16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Analog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Input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Pins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(ADC): 1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UARTs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1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SPIs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1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I2Cs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1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Flash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Memory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4 MB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SRAM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64 KB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Clock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Speed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80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Mhz</a:t>
            </a:r>
            <a:endParaRPr lang="es-MX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Wi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-Fi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IEEE 802.11 b/g/n: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85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NodeMCU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(ESP8266).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Pinout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8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2215" t="3044" r="1693" b="16609"/>
          <a:stretch/>
        </p:blipFill>
        <p:spPr>
          <a:xfrm>
            <a:off x="2043187" y="1526166"/>
            <a:ext cx="77263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s.zerynth.com/latest/_images/nodemcu3_com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1" t="32408" r="33111" b="26843"/>
          <a:stretch/>
        </p:blipFill>
        <p:spPr bwMode="auto">
          <a:xfrm>
            <a:off x="2682647" y="1171458"/>
            <a:ext cx="6447453" cy="505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NodeMCU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(ESP8266).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Puertos de Comunicación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9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10616</TotalTime>
  <Words>211</Words>
  <Application>Microsoft Office PowerPoint</Application>
  <PresentationFormat>Panorámica</PresentationFormat>
  <Paragraphs>75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Roboto</vt:lpstr>
      <vt:lpstr>Roboto Slab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Eder Carmona Armijo</dc:creator>
  <cp:lastModifiedBy>Eder</cp:lastModifiedBy>
  <cp:revision>219</cp:revision>
  <dcterms:created xsi:type="dcterms:W3CDTF">2017-09-11T16:28:37Z</dcterms:created>
  <dcterms:modified xsi:type="dcterms:W3CDTF">2020-01-07T05:49:30Z</dcterms:modified>
</cp:coreProperties>
</file>