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78" r:id="rId4"/>
    <p:sldId id="277" r:id="rId5"/>
    <p:sldId id="28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252"/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28/12/2019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28/12/2019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28/12/2019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28/12/2019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28/12/2019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28/12/2019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28/12/2019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28/12/2019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28/12/2019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24413" y="2921168"/>
            <a:ext cx="1090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Introducción a Microsoft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24413" y="3827054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Eder Carmona Armijo</a:t>
            </a:r>
            <a:endParaRPr lang="es-MX" sz="32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6336000"/>
            <a:ext cx="399389" cy="324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606835" y="6290668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061166" y="6336000"/>
            <a:ext cx="336299" cy="324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57322" y="6313334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88" y="6336000"/>
            <a:ext cx="324000" cy="324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488" y="6290668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3" y="1971327"/>
            <a:ext cx="949841" cy="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1.1.	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Internet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of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Things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1.2.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	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Arquitetura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r="10508"/>
          <a:stretch/>
        </p:blipFill>
        <p:spPr>
          <a:xfrm>
            <a:off x="1012769" y="2451835"/>
            <a:ext cx="9787210" cy="20928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1.2.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	Core Subsystems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2" y="1836832"/>
            <a:ext cx="7622963" cy="3937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1.2.</a:t>
            </a:r>
            <a:r>
              <a:rPr lang="pt-BR" sz="32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	</a:t>
            </a:r>
            <a:r>
              <a:rPr lang="pt-BR" sz="32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NodeMCU</a:t>
            </a:r>
            <a:r>
              <a:rPr lang="pt-BR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32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ESP8266</a:t>
            </a:r>
            <a:r>
              <a:rPr lang="pt-BR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32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9" b="8302"/>
          <a:stretch/>
        </p:blipFill>
        <p:spPr>
          <a:xfrm>
            <a:off x="3597565" y="2030830"/>
            <a:ext cx="4617618" cy="38085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45</Words>
  <Application>Microsoft Office PowerPoint</Application>
  <PresentationFormat>Panorámica</PresentationFormat>
  <Paragraphs>19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195</cp:revision>
  <dcterms:created xsi:type="dcterms:W3CDTF">2017-09-11T16:28:37Z</dcterms:created>
  <dcterms:modified xsi:type="dcterms:W3CDTF">2019-12-29T04:58:50Z</dcterms:modified>
</cp:coreProperties>
</file>