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9" r:id="rId3"/>
    <p:sldId id="278" r:id="rId4"/>
    <p:sldId id="277" r:id="rId5"/>
    <p:sldId id="281" r:id="rId6"/>
    <p:sldId id="283" r:id="rId7"/>
    <p:sldId id="284" r:id="rId8"/>
    <p:sldId id="280" r:id="rId9"/>
    <p:sldId id="286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252"/>
    <a:srgbClr val="37373B"/>
    <a:srgbClr val="C51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D595D-6ADA-47EC-8AFF-E42DEE086B53}" type="datetimeFigureOut">
              <a:rPr lang="es-MX" smtClean="0"/>
              <a:t>26/01/2020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B111-9DC4-4281-85E0-A3EAC63B8C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8604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6A91E-C94D-49A9-9B2B-E0C2416869C8}" type="datetimeFigureOut">
              <a:rPr lang="es-MX" smtClean="0"/>
              <a:t>26/01/2020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BBA-5D9E-49F1-9D08-ED51D95EE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546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57BBA-5D9E-49F1-9D08-ED51D95EEB3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6A-411C-47D8-ACCE-3C164CD9D6AA}" type="datetime1">
              <a:rPr lang="es-MX" smtClean="0"/>
              <a:t>26/01/2020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2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864D-821F-42FA-835B-45DC17C68805}" type="datetime1">
              <a:rPr lang="es-MX" smtClean="0"/>
              <a:t>26/01/2020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6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792-0025-4CF2-8934-47BE6364F86A}" type="datetime1">
              <a:rPr lang="es-MX" smtClean="0"/>
              <a:t>26/01/2020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79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0AD3-9CA8-416C-A5B1-ED9046883CFE}" type="datetime1">
              <a:rPr lang="es-MX" smtClean="0"/>
              <a:t>26/01/2020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6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6DF2-A570-4A38-BB2D-BC3C65B33F9B}" type="datetime1">
              <a:rPr lang="es-MX" smtClean="0"/>
              <a:t>26/01/2020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2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884-5635-4B1E-A887-34B4E794DA22}" type="datetime1">
              <a:rPr lang="es-MX" smtClean="0"/>
              <a:t>26/01/2020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0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442-030F-459C-9563-0116AD35CEFF}" type="datetime1">
              <a:rPr lang="es-MX" smtClean="0"/>
              <a:t>26/01/2020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11F3-FCC4-4DE7-B673-A5E2117FFF23}" type="datetime1">
              <a:rPr lang="es-MX" smtClean="0"/>
              <a:t>26/01/2020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DF76-F74B-498A-8DC5-EE25277D9DA4}" type="datetime1">
              <a:rPr lang="es-MX" smtClean="0"/>
              <a:t>26/01/2020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1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0DA-2C31-4493-A7ED-6E75817DA356}" type="datetime1">
              <a:rPr lang="es-MX" smtClean="0"/>
              <a:t>26/01/2020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5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7F4F-5B61-4FA5-A365-99ABB13024F5}" type="datetime1">
              <a:rPr lang="es-MX" smtClean="0"/>
              <a:t>26/01/2020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3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1552-5C4C-415B-872B-81200BCFD054}" type="datetime1">
              <a:rPr lang="es-MX" smtClean="0"/>
              <a:t>26/01/2020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24413" y="2921168"/>
            <a:ext cx="1090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Introducción a Microsoft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3" y="1971327"/>
            <a:ext cx="949841" cy="9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Configuración de entorno de desarrollo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1026" name="Picture 2" descr="Resultado de imagen para vs cod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3" b="8377"/>
          <a:stretch/>
        </p:blipFill>
        <p:spPr bwMode="auto">
          <a:xfrm>
            <a:off x="146425" y="2294624"/>
            <a:ext cx="5647055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rduino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50" y="2294624"/>
            <a:ext cx="3396784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01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14694" t="10016" r="68253" b="59629"/>
          <a:stretch/>
        </p:blipFill>
        <p:spPr>
          <a:xfrm>
            <a:off x="896137" y="1620352"/>
            <a:ext cx="4470237" cy="4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02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63" y="1880184"/>
            <a:ext cx="5096603" cy="3169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4538" t="9781" r="60934" b="27142"/>
          <a:stretch/>
        </p:blipFill>
        <p:spPr>
          <a:xfrm>
            <a:off x="959638" y="1463152"/>
            <a:ext cx="3292322" cy="47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03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44" y="858499"/>
            <a:ext cx="3660736" cy="52507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4749" t="9489" r="64859" b="38095"/>
          <a:stretch/>
        </p:blipFill>
        <p:spPr>
          <a:xfrm>
            <a:off x="1591056" y="1422911"/>
            <a:ext cx="3264408" cy="47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04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32" y="1131261"/>
            <a:ext cx="4609717" cy="49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Recurso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Hub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4509" r="45583" b="33158"/>
          <a:stretch/>
        </p:blipFill>
        <p:spPr>
          <a:xfrm>
            <a:off x="1481124" y="1679600"/>
            <a:ext cx="9107628" cy="38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Recurso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Hub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24132" r="43940" b="16547"/>
          <a:stretch/>
        </p:blipFill>
        <p:spPr>
          <a:xfrm>
            <a:off x="1522972" y="1457406"/>
            <a:ext cx="8226804" cy="46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Recurso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Hub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(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CLI)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z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–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partition-count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Partitition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94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Dispositivo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17625" r="63530" b="3959"/>
          <a:stretch/>
        </p:blipFill>
        <p:spPr>
          <a:xfrm>
            <a:off x="3913915" y="1254372"/>
            <a:ext cx="4131222" cy="47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Dispositivo (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CLI)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device-identity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-n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-d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Device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38804" b="9373"/>
          <a:stretch/>
        </p:blipFill>
        <p:spPr>
          <a:xfrm>
            <a:off x="366929" y="2441448"/>
            <a:ext cx="11380313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Internet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of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Things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(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)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74" y="1232535"/>
            <a:ext cx="6477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Conectando Dispositivo con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HUB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33" y="1515982"/>
            <a:ext cx="5002681" cy="43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Generando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Tokens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27619" t="13151" r="20644" b="7809"/>
          <a:stretch/>
        </p:blipFill>
        <p:spPr>
          <a:xfrm>
            <a:off x="3240897" y="1418357"/>
            <a:ext cx="5330953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Arquitetura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r="10508"/>
          <a:stretch/>
        </p:blipFill>
        <p:spPr>
          <a:xfrm>
            <a:off x="1012769" y="2451835"/>
            <a:ext cx="9787210" cy="20928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Core 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Subsystems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2" y="1836832"/>
            <a:ext cx="7622963" cy="39374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Servicios de </a:t>
            </a:r>
            <a:r>
              <a:rPr lang="es-MX" sz="2800" dirty="0" err="1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424774" y="1549955"/>
            <a:ext cx="9883200" cy="425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Central</a:t>
            </a: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Aceleradores de soluciones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Hub Device Provisioning 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Digital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Twins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Time Series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Maps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0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una 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cuenta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Necesitamos lo siguiente:</a:t>
            </a:r>
            <a:endParaRPr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Cuenta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correo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electrónico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Número de Teléfono Celular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Tarjeta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Crédito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Debito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1 Dólar disponible </a:t>
            </a:r>
            <a:endParaRPr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4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Características.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Microcontroller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Tensilica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32-bit RISC CPU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Xtensa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LX106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Operating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Voltage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3.3V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Voltage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7-12V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Digital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I/O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(DIO): 16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Analog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(ADC):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UARTs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Flash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4 MB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SRAM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64 KB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Clock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Speed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80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Mhz</a:t>
            </a:r>
            <a:endParaRPr lang="es-MX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Wi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-Fi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IEEE 802.11 b/g/n: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5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Pinout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2215" t="3044" r="1693" b="16609"/>
          <a:stretch/>
        </p:blipFill>
        <p:spPr>
          <a:xfrm>
            <a:off x="2043187" y="1526166"/>
            <a:ext cx="77263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zerynth.com/latest/_images/nodemcu3_co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1" t="32408" r="33111" b="26843"/>
          <a:stretch/>
        </p:blipFill>
        <p:spPr bwMode="auto">
          <a:xfrm>
            <a:off x="2682647" y="1171458"/>
            <a:ext cx="6447453" cy="50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Puertos de Comunicación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10865</TotalTime>
  <Words>355</Words>
  <Application>Microsoft Office PowerPoint</Application>
  <PresentationFormat>Panorámica</PresentationFormat>
  <Paragraphs>92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Roboto Slab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Eder Carmona Armijo</dc:creator>
  <cp:lastModifiedBy>Eder</cp:lastModifiedBy>
  <cp:revision>234</cp:revision>
  <dcterms:created xsi:type="dcterms:W3CDTF">2017-09-11T16:28:37Z</dcterms:created>
  <dcterms:modified xsi:type="dcterms:W3CDTF">2020-01-27T08:50:43Z</dcterms:modified>
</cp:coreProperties>
</file>