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9" r:id="rId3"/>
    <p:sldId id="278" r:id="rId4"/>
    <p:sldId id="277" r:id="rId5"/>
    <p:sldId id="281" r:id="rId6"/>
    <p:sldId id="283" r:id="rId7"/>
    <p:sldId id="284" r:id="rId8"/>
    <p:sldId id="280" r:id="rId9"/>
    <p:sldId id="286" r:id="rId10"/>
    <p:sldId id="285" r:id="rId11"/>
    <p:sldId id="287" r:id="rId12"/>
    <p:sldId id="288" r:id="rId13"/>
    <p:sldId id="289" r:id="rId14"/>
    <p:sldId id="290" r:id="rId15"/>
    <p:sldId id="301" r:id="rId16"/>
    <p:sldId id="291" r:id="rId17"/>
    <p:sldId id="292" r:id="rId18"/>
    <p:sldId id="300" r:id="rId19"/>
    <p:sldId id="293" r:id="rId20"/>
    <p:sldId id="294" r:id="rId21"/>
    <p:sldId id="295" r:id="rId22"/>
    <p:sldId id="297" r:id="rId23"/>
    <p:sldId id="298" r:id="rId24"/>
    <p:sldId id="299" r:id="rId2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252"/>
    <a:srgbClr val="37373B"/>
    <a:srgbClr val="C51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8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D595D-6ADA-47EC-8AFF-E42DEE086B53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BB111-9DC4-4281-85E0-A3EAC63B8C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86046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6A91E-C94D-49A9-9B2B-E0C2416869C8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57BBA-5D9E-49F1-9D08-ED51D95EEB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554694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057BBA-5D9E-49F1-9D08-ED51D95EEB31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81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36A-411C-47D8-ACCE-3C164CD9D6AA}" type="datetime1">
              <a:rPr lang="es-MX" smtClean="0"/>
              <a:t>27/01/2020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24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864D-821F-42FA-835B-45DC17C68805}" type="datetime1">
              <a:rPr lang="es-MX" smtClean="0"/>
              <a:t>27/01/2020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61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792-0025-4CF2-8934-47BE6364F86A}" type="datetime1">
              <a:rPr lang="es-MX" smtClean="0"/>
              <a:t>27/01/2020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079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0AD3-9CA8-416C-A5B1-ED9046883CFE}" type="datetime1">
              <a:rPr lang="es-MX" smtClean="0"/>
              <a:t>27/01/2020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56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6DF2-A570-4A38-BB2D-BC3C65B33F9B}" type="datetime1">
              <a:rPr lang="es-MX" smtClean="0"/>
              <a:t>27/01/2020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628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5884-5635-4B1E-A887-34B4E794DA22}" type="datetime1">
              <a:rPr lang="es-MX" smtClean="0"/>
              <a:t>27/01/2020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50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442-030F-459C-9563-0116AD35CEFF}" type="datetime1">
              <a:rPr lang="es-MX" smtClean="0"/>
              <a:t>27/01/2020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17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11F3-FCC4-4DE7-B673-A5E2117FFF23}" type="datetime1">
              <a:rPr lang="es-MX" smtClean="0"/>
              <a:t>27/01/2020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446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DF76-F74B-498A-8DC5-EE25277D9DA4}" type="datetime1">
              <a:rPr lang="es-MX" smtClean="0"/>
              <a:t>27/01/2020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714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0DA-2C31-4493-A7ED-6E75817DA356}" type="datetime1">
              <a:rPr lang="es-MX" smtClean="0"/>
              <a:t>27/01/2020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275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7F4F-5B61-4FA5-A365-99ABB13024F5}" type="datetime1">
              <a:rPr lang="es-MX" smtClean="0"/>
              <a:t>27/01/2020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532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31552-5C4C-415B-872B-81200BCFD054}" type="datetime1">
              <a:rPr lang="es-MX" smtClean="0"/>
              <a:t>27/01/2020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6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724413" y="2921168"/>
            <a:ext cx="10901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Roboto" panose="02000000000000000000" pitchFamily="2" charset="0"/>
                <a:ea typeface="Roboto" panose="02000000000000000000" pitchFamily="2" charset="0"/>
              </a:rPr>
              <a:t>Introducción a Microsoft </a:t>
            </a:r>
            <a:r>
              <a:rPr lang="es-ES" sz="54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5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54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5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3" y="1971327"/>
            <a:ext cx="949841" cy="94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Configuración de entorno de desarrollo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10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1026" name="Picture 2" descr="Resultado de imagen para vs code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3" b="8377"/>
          <a:stretch/>
        </p:blipFill>
        <p:spPr bwMode="auto">
          <a:xfrm>
            <a:off x="146425" y="2294624"/>
            <a:ext cx="5647055" cy="23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arduino log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350" y="2294624"/>
            <a:ext cx="3396784" cy="23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3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Ejercicio 01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11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14694" t="10016" r="68253" b="59629"/>
          <a:stretch/>
        </p:blipFill>
        <p:spPr>
          <a:xfrm>
            <a:off x="896137" y="1620352"/>
            <a:ext cx="4470237" cy="447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5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Ejercicio 02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12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663" y="1880184"/>
            <a:ext cx="5096603" cy="31694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l="14538" t="9781" r="60934" b="27142"/>
          <a:stretch/>
        </p:blipFill>
        <p:spPr>
          <a:xfrm>
            <a:off x="959638" y="1463152"/>
            <a:ext cx="3292322" cy="476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Ejercicio 03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13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544" y="858499"/>
            <a:ext cx="3660736" cy="52507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14749" t="9489" r="64859" b="38095"/>
          <a:stretch/>
        </p:blipFill>
        <p:spPr>
          <a:xfrm>
            <a:off x="1591056" y="1422911"/>
            <a:ext cx="3264408" cy="47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Ejercicio 04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14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32" y="1131261"/>
            <a:ext cx="4609717" cy="496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8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Crear 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Grupo de Recursos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15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24598" r="51421" b="3820"/>
          <a:stretch/>
        </p:blipFill>
        <p:spPr>
          <a:xfrm>
            <a:off x="4186564" y="1515982"/>
            <a:ext cx="5387204" cy="425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Crear 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Recurso </a:t>
            </a:r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Hub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16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t="24509" r="45583" b="33158"/>
          <a:stretch/>
        </p:blipFill>
        <p:spPr>
          <a:xfrm>
            <a:off x="1481124" y="1679600"/>
            <a:ext cx="9107628" cy="38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Crear Recurso </a:t>
            </a:r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Hub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17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24132" r="43940" b="16547"/>
          <a:stretch/>
        </p:blipFill>
        <p:spPr>
          <a:xfrm>
            <a:off x="1522972" y="1457406"/>
            <a:ext cx="8226804" cy="467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Crear Recurso </a:t>
            </a:r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Hub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18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sp>
        <p:nvSpPr>
          <p:cNvPr id="9" name="Google Shape;106;p15"/>
          <p:cNvSpPr txBox="1"/>
          <p:nvPr/>
        </p:nvSpPr>
        <p:spPr>
          <a:xfrm>
            <a:off x="281959" y="1578498"/>
            <a:ext cx="9883200" cy="421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z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az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--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 --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resource-group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resource-group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az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--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resource-group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resourceGroup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 --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 --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 –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partition-count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Partitition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Count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139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Crear Recurso </a:t>
            </a:r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Hub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(</a:t>
            </a:r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Azure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CLI)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19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sp>
        <p:nvSpPr>
          <p:cNvPr id="9" name="Google Shape;106;p15"/>
          <p:cNvSpPr txBox="1"/>
          <p:nvPr/>
        </p:nvSpPr>
        <p:spPr>
          <a:xfrm>
            <a:off x="281959" y="1578498"/>
            <a:ext cx="9883200" cy="421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az</a:t>
            </a:r>
            <a:r>
              <a:rPr lang="en-US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extension add --name azure-cli-</a:t>
            </a:r>
            <a:r>
              <a:rPr lang="en-US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n-US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ext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az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--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 --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resource-group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resource-group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az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--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resource-group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resourceGroup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 --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 --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 –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partition-count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Partitition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Count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494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Internet 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of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Things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(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)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.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874" y="1232535"/>
            <a:ext cx="64770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Crear Dispositivo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20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t="17625" r="63530" b="3959"/>
          <a:stretch/>
        </p:blipFill>
        <p:spPr>
          <a:xfrm>
            <a:off x="3913915" y="1254372"/>
            <a:ext cx="4131222" cy="476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Crear Dispositivo (</a:t>
            </a:r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Azure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CLI)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21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sp>
        <p:nvSpPr>
          <p:cNvPr id="9" name="Google Shape;106;p15"/>
          <p:cNvSpPr txBox="1"/>
          <p:nvPr/>
        </p:nvSpPr>
        <p:spPr>
          <a:xfrm>
            <a:off x="281959" y="1578498"/>
            <a:ext cx="9883200" cy="421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az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device-identity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-n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 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-d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Device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38804" b="9373"/>
          <a:stretch/>
        </p:blipFill>
        <p:spPr>
          <a:xfrm>
            <a:off x="366929" y="2441448"/>
            <a:ext cx="11380313" cy="31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9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Conectando Dispositivo con </a:t>
            </a:r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HUB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22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033" y="1515982"/>
            <a:ext cx="5002681" cy="43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Generando </a:t>
            </a:r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Tokens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23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l="27619" t="13151" r="20644" b="7809"/>
          <a:stretch/>
        </p:blipFill>
        <p:spPr>
          <a:xfrm>
            <a:off x="3240897" y="1418357"/>
            <a:ext cx="5330953" cy="45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Código de Ejemplo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24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45449" y="1788744"/>
            <a:ext cx="11265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s-MX" dirty="0" err="1">
                <a:solidFill>
                  <a:srgbClr val="FF0000"/>
                </a:solidFill>
                <a:latin typeface="Consolas" panose="020B0609020204030204" pitchFamily="49" charset="0"/>
              </a:rPr>
              <a:t>iotHubClientHandle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 = </a:t>
            </a:r>
            <a:r>
              <a:rPr lang="es-MX" dirty="0" err="1">
                <a:solidFill>
                  <a:srgbClr val="FF0000"/>
                </a:solidFill>
                <a:latin typeface="Consolas" panose="020B0609020204030204" pitchFamily="49" charset="0"/>
              </a:rPr>
              <a:t>IoTHubClient_LL_CreateFromConnectionString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FF0000"/>
                </a:solidFill>
                <a:latin typeface="Consolas" panose="020B0609020204030204" pitchFamily="49" charset="0"/>
              </a:rPr>
              <a:t>conStr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, </a:t>
            </a:r>
            <a:r>
              <a:rPr lang="es-MX" dirty="0" err="1">
                <a:solidFill>
                  <a:srgbClr val="FF0000"/>
                </a:solidFill>
                <a:latin typeface="Consolas" panose="020B0609020204030204" pitchFamily="49" charset="0"/>
              </a:rPr>
              <a:t>MQTT_Protocol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s-MX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8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Arquitetura 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Azure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.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 descr="Recorte de pantal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9" r="10508"/>
          <a:stretch/>
        </p:blipFill>
        <p:spPr>
          <a:xfrm>
            <a:off x="1012769" y="2451835"/>
            <a:ext cx="9787210" cy="209283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Core </a:t>
            </a:r>
            <a:r>
              <a:rPr lang="pt-BR" sz="2800" dirty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Subsystems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.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Imagen 1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92" y="1836832"/>
            <a:ext cx="7622963" cy="393748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Servicios de </a:t>
            </a:r>
            <a:r>
              <a:rPr lang="es-MX" sz="2800" dirty="0" err="1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sp>
        <p:nvSpPr>
          <p:cNvPr id="9" name="Google Shape;106;p15"/>
          <p:cNvSpPr txBox="1"/>
          <p:nvPr/>
        </p:nvSpPr>
        <p:spPr>
          <a:xfrm>
            <a:off x="424774" y="1549955"/>
            <a:ext cx="9883200" cy="425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Central</a:t>
            </a: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Aceleradores de soluciones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n-US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Hub Device Provisioning </a:t>
            </a:r>
            <a:r>
              <a:rPr lang="en-US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Edge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Azure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Digital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Twins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Time Series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Insights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Azure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Maps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308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Crear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pt-BR" sz="2800" dirty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una 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cuenta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6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sp>
        <p:nvSpPr>
          <p:cNvPr id="9" name="Google Shape;106;p15"/>
          <p:cNvSpPr txBox="1"/>
          <p:nvPr/>
        </p:nvSpPr>
        <p:spPr>
          <a:xfrm>
            <a:off x="281959" y="1578498"/>
            <a:ext cx="98832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Necesitamos lo siguiente:</a:t>
            </a:r>
            <a:endParaRPr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Cuenta</a:t>
            </a:r>
            <a:r>
              <a:rPr lang="en-US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correo</a:t>
            </a:r>
            <a:r>
              <a:rPr lang="en-US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electrónico</a:t>
            </a:r>
          </a:p>
          <a:p>
            <a:pPr marL="520700" lvl="0" indent="-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Número de Teléfono Celular</a:t>
            </a:r>
          </a:p>
          <a:p>
            <a:pPr marL="520700" lvl="0" indent="-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Tarjeta</a:t>
            </a:r>
            <a:r>
              <a:rPr lang="en-US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Crédito</a:t>
            </a:r>
            <a:r>
              <a:rPr lang="en-US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Debito</a:t>
            </a:r>
          </a:p>
          <a:p>
            <a:pPr marL="520700" lvl="0" indent="-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1 Dólar disponible </a:t>
            </a:r>
            <a:endParaRPr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284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NodeMCU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(ESP8266)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Características.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7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sp>
        <p:nvSpPr>
          <p:cNvPr id="9" name="Google Shape;106;p15"/>
          <p:cNvSpPr txBox="1"/>
          <p:nvPr/>
        </p:nvSpPr>
        <p:spPr>
          <a:xfrm>
            <a:off x="281959" y="1578498"/>
            <a:ext cx="9883200" cy="421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Microcontroller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Tensilica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32-bit RISC CPU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Xtensa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LX106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Operating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Voltage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3.3V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Input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Voltage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7-12V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Digital 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I/O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Pins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(DIO): 16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Analog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Input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Pins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(ADC): 1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UARTs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1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SPIs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1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I2Cs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1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Flash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Memory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4 MB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SRAM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64 KB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Clock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Speed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80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Mhz</a:t>
            </a:r>
            <a:endParaRPr lang="es-MX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Wi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-Fi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IEEE 802.11 b/g/n: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85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NodeMCU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(ESP8266).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Pinout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8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2215" t="3044" r="1693" b="16609"/>
          <a:stretch/>
        </p:blipFill>
        <p:spPr>
          <a:xfrm>
            <a:off x="2043187" y="1526166"/>
            <a:ext cx="77263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s.zerynth.com/latest/_images/nodemcu3_com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1" t="32408" r="33111" b="26843"/>
          <a:stretch/>
        </p:blipFill>
        <p:spPr bwMode="auto">
          <a:xfrm>
            <a:off x="2682647" y="1171458"/>
            <a:ext cx="6447453" cy="505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NodeMCU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(ESP8266).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Puertos de Comunicación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9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11627</TotalTime>
  <Words>431</Words>
  <Application>Microsoft Office PowerPoint</Application>
  <PresentationFormat>Panorámica</PresentationFormat>
  <Paragraphs>106</Paragraphs>
  <Slides>24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Roboto</vt:lpstr>
      <vt:lpstr>Roboto Slab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Eder Carmona Armijo</dc:creator>
  <cp:lastModifiedBy>Eder</cp:lastModifiedBy>
  <cp:revision>239</cp:revision>
  <dcterms:created xsi:type="dcterms:W3CDTF">2017-09-11T16:28:37Z</dcterms:created>
  <dcterms:modified xsi:type="dcterms:W3CDTF">2020-01-28T16:32:00Z</dcterms:modified>
</cp:coreProperties>
</file>