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0574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74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95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61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75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97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945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80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076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71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6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579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20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62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65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296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841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93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368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101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85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804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761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388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e6c5c86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g32e6c5c86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1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19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6c5c86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g32e6c5c86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71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87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63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6c5c8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g32e6c5c8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925422" y="3608658"/>
            <a:ext cx="5765100" cy="904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300" y="1435085"/>
            <a:ext cx="1297311" cy="16317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5925424" y="4293447"/>
            <a:ext cx="5765100" cy="8310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7196" y="1435077"/>
            <a:ext cx="478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Eder Carmona Armijo</a:t>
            </a:r>
            <a:endParaRPr sz="2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082300" y="3660738"/>
            <a:ext cx="52752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4000" b="1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aspberry</a:t>
            </a:r>
            <a:r>
              <a:rPr lang="en-US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PI y Arduino</a:t>
            </a:r>
            <a:endParaRPr sz="4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Resultado de imagen para arduin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90" y="1435077"/>
            <a:ext cx="2404297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19" y="6324158"/>
            <a:ext cx="399389" cy="3240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484054" y="6278826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3305" r="12285" b="13551"/>
          <a:stretch/>
        </p:blipFill>
        <p:spPr>
          <a:xfrm>
            <a:off x="6938385" y="6324158"/>
            <a:ext cx="336299" cy="324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234541" y="6301492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07" y="6324158"/>
            <a:ext cx="324000" cy="324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8975707" y="6278826"/>
            <a:ext cx="32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dercarmona_22@Hotmail.com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Instalación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sistema Operativo</a:t>
            </a: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29" y="2786425"/>
            <a:ext cx="4743450" cy="3219450"/>
          </a:xfrm>
          <a:prstGeom prst="rect">
            <a:avLst/>
          </a:prstGeom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Habilitando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conexión remota por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Línea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Comando - SSH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pi configuration inter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03" y="2577656"/>
            <a:ext cx="4198061" cy="41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Acceso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por SSH a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Línea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Comando</a:t>
            </a: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0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</a:t>
            </a: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://www.putty.org</a:t>
            </a: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/.</a:t>
            </a:r>
            <a:endParaRPr lang="es-MX"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38" y="2622652"/>
            <a:ext cx="3761286" cy="3678072"/>
          </a:xfrm>
          <a:prstGeom prst="rect">
            <a:avLst/>
          </a:prstGeom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3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Acceso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Remoto Gráfico de Escritorio por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VNC</a:t>
            </a: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0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</a:t>
            </a: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://www.realvnc.com/es/connect/download/viewer</a:t>
            </a:r>
            <a:r>
              <a:rPr lang="es-MX" sz="20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endParaRPr lang="es-MX"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6" name="Picture 2" descr="VNC Server - Authent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87" y="2786425"/>
            <a:ext cx="49244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Linux - Comandos </a:t>
            </a:r>
            <a:r>
              <a:rPr lang="es-MX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Básicos</a:t>
            </a: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90" y="1435077"/>
            <a:ext cx="2404297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8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Comandos Básicos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Actualización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 sistema: </a:t>
            </a:r>
            <a:r>
              <a:rPr lang="es-MX" sz="26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Upgrade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sudo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sudo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upgrade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udo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apt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dist-upgrade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sudo 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rpi-update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18" name="Picture 2" descr="Resultado de imagen para gestion de paquetes linux a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20" y="3219598"/>
            <a:ext cx="5781201" cy="354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Comandos Básicos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Gestión de Archivos y directorios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pwd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ls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Mv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mkdir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rm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97" y="2693346"/>
            <a:ext cx="5453604" cy="3342912"/>
          </a:xfrm>
          <a:prstGeom prst="rect">
            <a:avLst/>
          </a:prstGeom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Comandos Básicos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Editor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 texto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nano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42" name="Picture 2" descr="Resultado de imagen para editor nano lin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7" y="2576559"/>
            <a:ext cx="610552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608222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Programación en Raspberry </a:t>
            </a:r>
            <a:r>
              <a:rPr lang="es-MX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 Python</a:t>
            </a: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90" y="1435077"/>
            <a:ext cx="2404297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Hola Mundo en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822" t="16679" r="8671" b="62502"/>
          <a:stretch/>
        </p:blipFill>
        <p:spPr>
          <a:xfrm>
            <a:off x="1092196" y="3234519"/>
            <a:ext cx="10176585" cy="20718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64" y="2511572"/>
            <a:ext cx="3050417" cy="3232713"/>
          </a:xfrm>
          <a:prstGeom prst="rect">
            <a:avLst/>
          </a:prstGeom>
        </p:spPr>
      </p:pic>
      <p:pic>
        <p:nvPicPr>
          <p:cNvPr id="8" name="Google Shape;96;p14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Resultado de imagen para arduino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8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lang="es-MX" sz="2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90" y="1435077"/>
            <a:ext cx="2404297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so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1893137" y="2704526"/>
          <a:ext cx="812800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Palabra clave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Numéricos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float</a:t>
                      </a:r>
                      <a:r>
                        <a:rPr lang="es-MX" baseline="0" dirty="0" smtClean="0"/>
                        <a:t>, </a:t>
                      </a:r>
                      <a:r>
                        <a:rPr lang="es-MX" baseline="0" dirty="0" err="1" smtClean="0"/>
                        <a:t>complex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Secuencias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List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tuple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range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Mapas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dict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Conjuntos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set, </a:t>
                      </a:r>
                      <a:r>
                        <a:rPr lang="es-MX" dirty="0" err="1" smtClean="0"/>
                        <a:t>froznset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Boléanos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Binarios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Bytes, </a:t>
                      </a:r>
                      <a:r>
                        <a:rPr lang="es-MX" dirty="0" err="1" smtClean="0"/>
                        <a:t>byterray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memoryview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 If ... </a:t>
            </a:r>
            <a:r>
              <a:rPr lang="es-MX" sz="26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448" t="16098" r="3778" b="60284"/>
          <a:stretch/>
        </p:blipFill>
        <p:spPr>
          <a:xfrm>
            <a:off x="1378423" y="2786425"/>
            <a:ext cx="10085062" cy="2707400"/>
          </a:xfrm>
          <a:prstGeom prst="rect">
            <a:avLst/>
          </a:prstGeom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ciclo </a:t>
            </a:r>
            <a:r>
              <a:rPr lang="es-MX" sz="26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hile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819" t="16098" r="5666" b="70912"/>
          <a:stretch/>
        </p:blipFill>
        <p:spPr>
          <a:xfrm>
            <a:off x="1933228" y="3274175"/>
            <a:ext cx="9027998" cy="1351130"/>
          </a:xfrm>
          <a:prstGeom prst="rect">
            <a:avLst/>
          </a:prstGeom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>
                <a:latin typeface="Roboto"/>
                <a:ea typeface="Roboto"/>
                <a:cs typeface="Roboto"/>
                <a:sym typeface="Roboto"/>
              </a:rPr>
              <a:t>Programación en Raspberry con Python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ciclo 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288" t="15704" r="12589" b="72684"/>
          <a:stretch/>
        </p:blipFill>
        <p:spPr>
          <a:xfrm>
            <a:off x="1310185" y="3274175"/>
            <a:ext cx="9238223" cy="1359240"/>
          </a:xfrm>
          <a:prstGeom prst="rect">
            <a:avLst/>
          </a:prstGeom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608222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4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2400" b="1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90" y="1435077"/>
            <a:ext cx="2404297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57" y="1172000"/>
            <a:ext cx="1509843" cy="5320743"/>
          </a:xfrm>
          <a:prstGeom prst="rect">
            <a:avLst/>
          </a:prstGeom>
        </p:spPr>
      </p:pic>
      <p:pic>
        <p:nvPicPr>
          <p:cNvPr id="11268" name="Picture 4" descr="Resultado de imagen para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72263" y="2513351"/>
            <a:ext cx="5322014" cy="340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 flipV="1">
            <a:off x="5786651" y="1219685"/>
            <a:ext cx="1152506" cy="9639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735107" y="5117609"/>
            <a:ext cx="1484559" cy="11467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Google Shape;96;p14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Resultado de imagen para arduino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Comando </a:t>
            </a: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pinout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96;p1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Resultado de imagen para arduin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226" y="5493825"/>
            <a:ext cx="862513" cy="10848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3392" t="7450" r="17029" b="1166"/>
          <a:stretch/>
        </p:blipFill>
        <p:spPr>
          <a:xfrm>
            <a:off x="3152633" y="1214654"/>
            <a:ext cx="6441743" cy="55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Los dispositivos 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periféricos, 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como los módulos GPS, las pantallas LCD y las radios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XBee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generalmente usan 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puertos Universal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Receiver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Transmitter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(a menudo simplemente llamados puertos seriales) para comunicarse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10" name="Picture 2" descr="&quot;uart-connection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12" y="4061312"/>
            <a:ext cx="7686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 Inter-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Integrated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Circuit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IIC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conecta dispositivos periféricos simples con pequeñas cargas de datos. Los sensores y actuadores son casos de uso comunes para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 Los ejemplos incluyen acelerómetros, termómetros, pantallas LCD y controladores de motor.</a:t>
            </a: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82" name="Picture 2" descr="I2C-conn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37" y="3435162"/>
            <a:ext cx="804862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 smtClean="0"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 3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257" y="2275112"/>
            <a:ext cx="5660307" cy="43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Los dispositivos de Serial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Peripheral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Interface (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se encuentran generalmente donde se requieren velocidades de transferencia de datos rápidas.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es muy adecuado para casos de uso de gran ancho de banda, como memoria externa no volátil y pantallas gráficas. Muchos dispositivos sensores admiten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además de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06" name="Picture 2" descr="&quot;spi-connection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74" y="3799162"/>
            <a:ext cx="6566066" cy="300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3200" b="1" dirty="0" smtClean="0">
                <a:latin typeface="Roboto"/>
                <a:ea typeface="Roboto"/>
                <a:cs typeface="Roboto"/>
                <a:sym typeface="Roboto"/>
              </a:rPr>
              <a:t>Puerto </a:t>
            </a:r>
            <a:r>
              <a:rPr lang="es-MX" sz="3200" b="1" dirty="0" err="1" smtClean="0">
                <a:latin typeface="Roboto"/>
                <a:ea typeface="Roboto"/>
                <a:cs typeface="Roboto"/>
                <a:sym typeface="Roboto"/>
              </a:rPr>
              <a:t>GPIO</a:t>
            </a:r>
            <a:endParaRPr lang="es-MX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Pulse Width Modulation (</a:t>
            </a:r>
            <a:r>
              <a:rPr lang="en-US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r>
              <a:rPr lang="en-US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Es 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un método común utilizado para aplicar una señal de control proporcional a un dispositivo externo utilizando un pin de salida digital. Por ejemplo, los servomotores utilizan el ancho de pulso de una señal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entrante para determinar su ángulo de rotación. Las pantallas LCD ajustan su brillo en función del valor promedio de una señal </a:t>
            </a:r>
            <a:r>
              <a:rPr lang="es-MX" sz="1800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PWM</a:t>
            </a:r>
            <a:r>
              <a:rPr lang="es-MX" sz="18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18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30" name="Picture 2" descr="https://developer.android.com/things/images/pwm-sig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12" y="3911412"/>
            <a:ext cx="77628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 del </a:t>
            </a:r>
            <a:r>
              <a:rPr lang="es-MX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Curso</a:t>
            </a:r>
            <a:r>
              <a:rPr lang="en-US" sz="4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4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75" y="6305397"/>
            <a:ext cx="399389" cy="3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71110" y="6260065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3305" r="12285" b="13551"/>
          <a:stretch/>
        </p:blipFill>
        <p:spPr>
          <a:xfrm>
            <a:off x="6825441" y="6305397"/>
            <a:ext cx="336299" cy="324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121597" y="6282731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763" y="6305397"/>
            <a:ext cx="324000" cy="3240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862763" y="6260065"/>
            <a:ext cx="32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dercarmona_22@Hotmail.com</a:t>
            </a:r>
            <a:endParaRPr lang="en-US" dirty="0"/>
          </a:p>
        </p:txBody>
      </p:sp>
      <p:pic>
        <p:nvPicPr>
          <p:cNvPr id="12" name="Picture 2" descr="Resultado de imagen para arduino logo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90" y="1435077"/>
            <a:ext cx="2404297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7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 smtClean="0"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 4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Raspberry Pi 4 Specif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12" y="3005262"/>
            <a:ext cx="555307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 smtClean="0"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Versiones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Resultado de imagen para raspberry pi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t="20244" r="3814" b="20700"/>
          <a:stretch/>
        </p:blipFill>
        <p:spPr bwMode="auto">
          <a:xfrm rot="16200000">
            <a:off x="451044" y="3375298"/>
            <a:ext cx="3564748" cy="23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sultado de imagen para raspberry pi  zer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31177" r="9885" b="30853"/>
          <a:stretch/>
        </p:blipFill>
        <p:spPr bwMode="auto">
          <a:xfrm rot="5400000">
            <a:off x="4271141" y="3714614"/>
            <a:ext cx="3366336" cy="16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raspberry pi  compute modu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25258" y="3641030"/>
            <a:ext cx="3183513" cy="17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98;p14"/>
          <p:cNvSpPr txBox="1"/>
          <p:nvPr/>
        </p:nvSpPr>
        <p:spPr>
          <a:xfrm>
            <a:off x="1421208" y="6281809"/>
            <a:ext cx="1764058" cy="57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Rpi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4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8;p14"/>
          <p:cNvSpPr txBox="1"/>
          <p:nvPr/>
        </p:nvSpPr>
        <p:spPr>
          <a:xfrm>
            <a:off x="5138382" y="6209515"/>
            <a:ext cx="1764058" cy="57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MX" sz="1800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Rpi</a:t>
            </a: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Zero W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98;p14"/>
          <p:cNvSpPr txBox="1"/>
          <p:nvPr/>
        </p:nvSpPr>
        <p:spPr>
          <a:xfrm>
            <a:off x="7984986" y="6209514"/>
            <a:ext cx="2064056" cy="57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s-MX" sz="18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Compute Module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96;p14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Resultado de imagen para arduino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598" y="3575"/>
            <a:ext cx="6730300" cy="68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2300" y="1435085"/>
            <a:ext cx="1297310" cy="16317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925422" y="3501766"/>
            <a:ext cx="5765100" cy="8118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082300" y="3522521"/>
            <a:ext cx="5275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100"/>
            </a:pPr>
            <a:r>
              <a:rPr lang="es-MX" sz="2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47" name="Google Shape;147;p20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90" y="1435077"/>
            <a:ext cx="2404297" cy="16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Componentes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necesarios para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</a:t>
            </a:r>
            <a:r>
              <a:rPr lang="en-US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 Raspberry Pi computer with all its peripher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34" y="2530930"/>
            <a:ext cx="61722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  <a:endParaRPr sz="4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1900" y="1919075"/>
            <a:ext cx="10377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Componentes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necesarios para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An animation of peripherals being plugged into a Raspberry Pi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17" y="2564751"/>
            <a:ext cx="6193572" cy="412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10130319" y="0"/>
            <a:ext cx="2061600" cy="688500"/>
          </a:xfrm>
          <a:prstGeom prst="rect">
            <a:avLst/>
          </a:prstGeom>
          <a:solidFill>
            <a:srgbClr val="C104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1900" y="7881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b="1" dirty="0">
                <a:latin typeface="Roboto"/>
                <a:ea typeface="Roboto"/>
                <a:cs typeface="Roboto"/>
                <a:sym typeface="Roboto"/>
              </a:rPr>
              <a:t>Instalación y puesta en Marcha</a:t>
            </a:r>
          </a:p>
        </p:txBody>
      </p:sp>
      <p:sp>
        <p:nvSpPr>
          <p:cNvPr id="106" name="Google Shape;106;p15"/>
          <p:cNvSpPr txBox="1"/>
          <p:nvPr/>
        </p:nvSpPr>
        <p:spPr>
          <a:xfrm>
            <a:off x="471900" y="1919075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Descarga 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y grabado del sistema Operativo en la 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MicroSD</a:t>
            </a:r>
            <a:r>
              <a:rPr lang="es-MX" sz="26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(Etcher</a:t>
            </a:r>
            <a:r>
              <a:rPr lang="es-MX" sz="2600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endParaRPr lang="es-MX" sz="26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</a:pP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https://www.raspberrypi.org/downloads/raspbian/</a:t>
            </a:r>
          </a:p>
          <a:p>
            <a:pPr lvl="0">
              <a:lnSpc>
                <a:spcPct val="115000"/>
              </a:lnSpc>
            </a:pPr>
            <a:r>
              <a:rPr lang="es-MX" sz="20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https://www.balena.io/etcher/</a:t>
            </a:r>
          </a:p>
          <a:p>
            <a:pPr lvl="0">
              <a:lnSpc>
                <a:spcPct val="115000"/>
              </a:lnSpc>
            </a:pPr>
            <a:endParaRPr lang="es-MX" sz="20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https://www.balena.io/docs/img/common/etcher/etche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8" y="2597973"/>
            <a:ext cx="6886669" cy="327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96;p14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253" y="6076897"/>
            <a:ext cx="53207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Resultado de imagen para arduin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59" y="6076950"/>
            <a:ext cx="1061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492</Words>
  <Application>Microsoft Office PowerPoint</Application>
  <PresentationFormat>Panorámica</PresentationFormat>
  <Paragraphs>127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Calibri</vt:lpstr>
      <vt:lpstr>Roboto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Eder</cp:lastModifiedBy>
  <cp:revision>9</cp:revision>
  <dcterms:modified xsi:type="dcterms:W3CDTF">2020-01-07T06:18:29Z</dcterms:modified>
</cp:coreProperties>
</file>