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1583640"/>
          </a:xfrm>
          <a:prstGeom prst="flowChartProcess">
            <a:avLst/>
          </a:prstGeom>
          <a:solidFill>
            <a:srgbClr val="00648c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5850000"/>
            <a:ext cx="9143640" cy="1007640"/>
          </a:xfrm>
          <a:prstGeom prst="flowChartProcess">
            <a:avLst/>
          </a:prstGeom>
          <a:gradFill rotWithShape="0">
            <a:gsLst>
              <a:gs pos="51000">
                <a:srgbClr val="ffffff"/>
              </a:gs>
              <a:gs pos="100000">
                <a:srgbClr val="f2f2f2"/>
              </a:gs>
            </a:gsLst>
            <a:lin ang="162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191160" y="0"/>
            <a:ext cx="4751640" cy="1583640"/>
          </a:xfrm>
          <a:custGeom>
            <a:avLst/>
            <a:gdLst/>
            <a:ahLst/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6717" y="9971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5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0"/>
            <a:ext cx="4751640" cy="1763640"/>
          </a:xfrm>
          <a:custGeom>
            <a:avLst/>
            <a:gdLst/>
            <a:ahLst/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6717" y="9971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f2f2f2"/>
              </a:gs>
            </a:gsLst>
            <a:lin ang="54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" name="Imagem 8" descr=""/>
          <p:cNvPicPr/>
          <p:nvPr/>
        </p:nvPicPr>
        <p:blipFill>
          <a:blip r:embed="rId2"/>
          <a:stretch/>
        </p:blipFill>
        <p:spPr>
          <a:xfrm>
            <a:off x="648360" y="252000"/>
            <a:ext cx="2415600" cy="1079640"/>
          </a:xfrm>
          <a:prstGeom prst="rect">
            <a:avLst/>
          </a:prstGeom>
          <a:ln>
            <a:noFill/>
          </a:ln>
        </p:spPr>
      </p:pic>
      <p:pic>
        <p:nvPicPr>
          <p:cNvPr id="5" name="Imagem 12" descr=""/>
          <p:cNvPicPr/>
          <p:nvPr/>
        </p:nvPicPr>
        <p:blipFill>
          <a:blip r:embed="rId3"/>
          <a:stretch/>
        </p:blipFill>
        <p:spPr>
          <a:xfrm>
            <a:off x="5018040" y="252000"/>
            <a:ext cx="3301200" cy="1079640"/>
          </a:xfrm>
          <a:prstGeom prst="rect">
            <a:avLst/>
          </a:prstGeom>
          <a:ln>
            <a:noFill/>
          </a:ln>
        </p:spPr>
      </p:pic>
      <p:grpSp>
        <p:nvGrpSpPr>
          <p:cNvPr id="6" name="Group 5"/>
          <p:cNvGrpSpPr/>
          <p:nvPr/>
        </p:nvGrpSpPr>
        <p:grpSpPr>
          <a:xfrm>
            <a:off x="3488400" y="6048000"/>
            <a:ext cx="2166840" cy="611640"/>
            <a:chOff x="3488400" y="6048000"/>
            <a:chExt cx="2166840" cy="611640"/>
          </a:xfrm>
        </p:grpSpPr>
        <p:pic>
          <p:nvPicPr>
            <p:cNvPr id="7" name="Imagem 10" descr=""/>
            <p:cNvPicPr/>
            <p:nvPr/>
          </p:nvPicPr>
          <p:blipFill>
            <a:blip r:embed="rId4"/>
            <a:stretch/>
          </p:blipFill>
          <p:spPr>
            <a:xfrm>
              <a:off x="3488400" y="6048000"/>
              <a:ext cx="931680" cy="611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m 9" descr=""/>
            <p:cNvPicPr/>
            <p:nvPr/>
          </p:nvPicPr>
          <p:blipFill>
            <a:blip r:embed="rId5"/>
            <a:stretch/>
          </p:blipFill>
          <p:spPr>
            <a:xfrm>
              <a:off x="4692240" y="6048000"/>
              <a:ext cx="963000" cy="6116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354000"/>
            <a:ext cx="9143640" cy="503640"/>
          </a:xfrm>
          <a:prstGeom prst="flowChartProcess">
            <a:avLst/>
          </a:prstGeom>
          <a:solidFill>
            <a:srgbClr val="00648c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2"/>
          <p:cNvSpPr/>
          <p:nvPr/>
        </p:nvSpPr>
        <p:spPr>
          <a:xfrm>
            <a:off x="1292760" y="6354000"/>
            <a:ext cx="6558480" cy="5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</a:rPr>
              <a:t>Trabalho de Conclusão de Curso - Análise e Desenvolvimento de Sistemas - Fatec Taquaritinga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342000" y="1288440"/>
            <a:ext cx="8459640" cy="485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200" spc="-1" strike="noStrike">
                <a:solidFill>
                  <a:srgbClr val="000000"/>
                </a:solidFill>
                <a:latin typeface="Arial"/>
              </a:rPr>
              <a:t>Insira o conteúdo neste quadro. Padronize com fonte Arial.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CustomShape 4"/>
          <p:cNvSpPr/>
          <p:nvPr/>
        </p:nvSpPr>
        <p:spPr>
          <a:xfrm>
            <a:off x="0" y="0"/>
            <a:ext cx="9143640" cy="1007640"/>
          </a:xfrm>
          <a:prstGeom prst="flowChartProcess">
            <a:avLst/>
          </a:prstGeom>
          <a:gradFill rotWithShape="0">
            <a:gsLst>
              <a:gs pos="0">
                <a:srgbClr val="ffffff"/>
              </a:gs>
              <a:gs pos="100000">
                <a:srgbClr val="f5f5f5"/>
              </a:gs>
            </a:gsLst>
            <a:lin ang="54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1" name="Group 5"/>
          <p:cNvGrpSpPr/>
          <p:nvPr/>
        </p:nvGrpSpPr>
        <p:grpSpPr>
          <a:xfrm>
            <a:off x="2754360" y="180000"/>
            <a:ext cx="3634920" cy="647640"/>
            <a:chOff x="2754360" y="180000"/>
            <a:chExt cx="3634920" cy="647640"/>
          </a:xfrm>
        </p:grpSpPr>
        <p:pic>
          <p:nvPicPr>
            <p:cNvPr id="52" name="Imagem 4" descr=""/>
            <p:cNvPicPr/>
            <p:nvPr/>
          </p:nvPicPr>
          <p:blipFill>
            <a:blip r:embed="rId2"/>
            <a:stretch/>
          </p:blipFill>
          <p:spPr>
            <a:xfrm>
              <a:off x="2754360" y="180000"/>
              <a:ext cx="1449360" cy="64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3" name="Imagem 7" descr=""/>
            <p:cNvPicPr/>
            <p:nvPr/>
          </p:nvPicPr>
          <p:blipFill>
            <a:blip r:embed="rId3"/>
            <a:stretch/>
          </p:blipFill>
          <p:spPr>
            <a:xfrm>
              <a:off x="4408560" y="180000"/>
              <a:ext cx="1980720" cy="6476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4" name="CustomShape 6"/>
          <p:cNvSpPr/>
          <p:nvPr/>
        </p:nvSpPr>
        <p:spPr>
          <a:xfrm>
            <a:off x="8138160" y="6354000"/>
            <a:ext cx="663480" cy="5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3A71A34C-CDBD-445D-B794-065A66F2D3DD}" type="slidenum">
              <a:rPr b="0" lang="pt-BR" sz="1200" spc="-1" strike="noStrike">
                <a:solidFill>
                  <a:srgbClr val="ffffff"/>
                </a:solidFill>
                <a:latin typeface="Arial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00648c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Clique para editar o formato do texto da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estrutura de tópicos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12000" y="2174760"/>
            <a:ext cx="79196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spcBef>
                <a:spcPts val="1199"/>
              </a:spcBef>
            </a:pPr>
            <a:r>
              <a:rPr b="0" lang="pt-BR" sz="2500" spc="-1" strike="noStrike">
                <a:solidFill>
                  <a:srgbClr val="000000"/>
                </a:solidFill>
                <a:latin typeface="Arial"/>
              </a:rPr>
              <a:t>Trabalho Acadêmico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12000" y="2778840"/>
            <a:ext cx="79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1" lang="pt-BR" sz="3000" spc="-1" strike="noStrike">
                <a:solidFill>
                  <a:srgbClr val="00648c"/>
                </a:solidFill>
                <a:latin typeface="Arial"/>
              </a:rPr>
              <a:t>BurguerBot: Chatbot para lanchonetes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612000" y="3946320"/>
            <a:ext cx="7919640" cy="134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pt-BR" sz="2500" spc="-1" strike="noStrike">
                <a:solidFill>
                  <a:srgbClr val="000000"/>
                </a:solidFill>
                <a:latin typeface="Arial"/>
              </a:rPr>
              <a:t>Autores: Brenda da Silva Lorençon</a:t>
            </a: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pt-BR" sz="2500" spc="-1" strike="noStrike">
                <a:solidFill>
                  <a:srgbClr val="000000"/>
                </a:solidFill>
                <a:latin typeface="Arial"/>
              </a:rPr>
              <a:t>Eder Ferreira de Matos</a:t>
            </a: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pt-BR" sz="2500" spc="-1" strike="noStrike">
                <a:solidFill>
                  <a:srgbClr val="000000"/>
                </a:solidFill>
                <a:latin typeface="Arial"/>
              </a:rPr>
              <a:t>Orientador: Prof° Dr. Nivaldo Carleto</a:t>
            </a:r>
            <a:endParaRPr b="0" lang="pt-BR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pt-BR" sz="2500" spc="-1" strike="noStrike">
                <a:solidFill>
                  <a:srgbClr val="000000"/>
                </a:solidFill>
                <a:latin typeface="Arial"/>
              </a:rPr>
              <a:t>Ano: 2020</a:t>
            </a:r>
            <a:endParaRPr b="0" lang="pt-BR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42000" y="1288440"/>
            <a:ext cx="8459640" cy="48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Integração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Noto Sans CJK SC"/>
              </a:rPr>
              <a:t>Escopo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Requisitos funcionais e não funcionais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Tempo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Custos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Qualidade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Recursos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Comunicações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Riscos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42000" y="1288440"/>
            <a:ext cx="8459640" cy="48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indent="-324000"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Tecnologias utilizadas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-324000"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Java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Socket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NodeJS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MongoDB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Puppeteer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WAPI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42000" y="1288440"/>
            <a:ext cx="8459640" cy="48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indent="-32400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indent="-32400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indent="-32400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indent="-32400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indent="-32400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indent="-32400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indent="-32400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indent="-32400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Projeto prático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indent="-324000">
              <a:lnSpc>
                <a:spcPct val="100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indent="-324000">
              <a:lnSpc>
                <a:spcPct val="10000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indent="-324000">
              <a:lnSpc>
                <a:spcPct val="10000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6264000" y="2140560"/>
            <a:ext cx="2448000" cy="3043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42000" y="1288440"/>
            <a:ext cx="8459640" cy="48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indent="-3240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Futuro do projeto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Licenças de ferramentas utilizadas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2265120"/>
            <a:ext cx="9143640" cy="190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0" rIns="108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3600" spc="-1" strike="noStrike">
                <a:solidFill>
                  <a:srgbClr val="00648c"/>
                </a:solidFill>
                <a:latin typeface="Arial"/>
              </a:rPr>
              <a:t>Obrigado pela atenção!</a:t>
            </a:r>
            <a:r>
              <a:rPr b="1" lang="pt-BR" sz="3600" spc="-1" strike="noStrike">
                <a:solidFill>
                  <a:srgbClr val="ffffff"/>
                </a:solidFill>
                <a:latin typeface="Arial"/>
              </a:rPr>
              <a:t>]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2017-03-07T17:10:14Z</dcterms:created>
  <dc:creator>Gustavo Henrique Del Vechio</dc:creator>
  <dc:description/>
  <dc:language>pt-BR</dc:language>
  <cp:lastModifiedBy/>
  <dcterms:modified xsi:type="dcterms:W3CDTF">2020-11-02T20:17:01Z</dcterms:modified>
  <cp:revision>29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0x010100158A7F04FB26C64BBA6768B53E3DF520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