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eb65e3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eb65e3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b65e30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b65e30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ec57f475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ec57f475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c57f47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c57f47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c57f47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c57f47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c57f47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c57f47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c57f47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c57f47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c57f47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c57f47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90826" y="1632775"/>
            <a:ext cx="7984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7956975" y="229575"/>
            <a:ext cx="996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Front</a:t>
            </a:r>
            <a:r>
              <a:rPr lang="es">
                <a:solidFill>
                  <a:srgbClr val="999999"/>
                </a:solidFill>
              </a:rPr>
              <a:t> 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7904800" y="182575"/>
            <a:ext cx="9702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Front End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78684"/>
            <a:ext cx="9143998" cy="496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"/>
            <a:ext cx="1452401" cy="782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hema.org/Place" TargetMode="External"/><Relationship Id="rId4" Type="http://schemas.openxmlformats.org/officeDocument/2006/relationships/hyperlink" Target="https://schema.org/docs/gs.html" TargetMode="External"/><Relationship Id="rId5" Type="http://schemas.openxmlformats.org/officeDocument/2006/relationships/hyperlink" Target="https://search.google.com/structured-data/testing-tool?hl=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s.facebook.com/docs/plugins/share-button?locale=es_ES" TargetMode="External"/><Relationship Id="rId4" Type="http://schemas.openxmlformats.org/officeDocument/2006/relationships/hyperlink" Target="https://developer.twitter.com/en/docs/tweets/optimize-with-cards/overview/summary" TargetMode="External"/><Relationship Id="rId5" Type="http://schemas.openxmlformats.org/officeDocument/2006/relationships/hyperlink" Target="https://developer.twitter.com/en/docs/twitter-for-websites/javascript-api/guides/set-up-twitter-for-websites" TargetMode="External"/><Relationship Id="rId6" Type="http://schemas.openxmlformats.org/officeDocument/2006/relationships/hyperlink" Target="https://developer.twitter.com/en/docs/twitter-for-websites/tweet-button/guides/parameter-reference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Cómo le damos a una computadora entender algo?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86900" y="1053700"/>
            <a:ext cx="8047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Nosotros entendemos esto: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75" y="1361525"/>
            <a:ext cx="3432299" cy="26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525" y="982675"/>
            <a:ext cx="1827749" cy="210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2907048"/>
            <a:ext cx="3098492" cy="174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Pero una computadora no...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Por eso tenemos algunas herramientas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86900" y="1053700"/>
            <a:ext cx="8047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Por ejemplo: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6352" l="24290" r="24202" t="14733"/>
          <a:stretch/>
        </p:blipFill>
        <p:spPr>
          <a:xfrm>
            <a:off x="486900" y="1851250"/>
            <a:ext cx="3045301" cy="26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600" y="866100"/>
            <a:ext cx="2515075" cy="25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5800" y="1893863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958850" y="2285400"/>
            <a:ext cx="522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Pero hay que entenderlas y configurarlas...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Schema.org</a:t>
            </a:r>
            <a:endParaRPr b="1" sz="18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127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Esquema: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https://schema.org/Place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Doc: 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https://schema.org/docs/gs.html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Test: 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https://search.google.com/structured-data/testing-tool?hl=ES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Links de lo desarrollado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Facebook: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Botón</a:t>
            </a:r>
            <a:r>
              <a:rPr lang="es"/>
              <a:t> compartir: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https://developers.facebook.com/docs/plugins/share-button?locale=es_ES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Twitter: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Summary Card: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https://developer.twitter.com/en/docs/tweets/optimize-with-cards/overview/summary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 para agregar:</a:t>
            </a:r>
            <a:r>
              <a:rPr lang="es"/>
              <a:t> </a:t>
            </a:r>
            <a:r>
              <a:rPr lang="es" sz="1100" u="sng">
                <a:solidFill>
                  <a:schemeClr val="hlink"/>
                </a:solidFill>
                <a:hlinkClick r:id="rId5"/>
              </a:rPr>
              <a:t>https://developer.twitter.com/en/docs/twitter-for-websites/javascript-api/guides/set-up-twitter-for-websites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Button para compartir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:</a:t>
            </a:r>
            <a:r>
              <a:rPr lang="es" sz="1100" u="sng">
                <a:solidFill>
                  <a:schemeClr val="hlink"/>
                </a:solidFill>
                <a:hlinkClick r:id="rId6"/>
              </a:rPr>
              <a:t>https://developer.twitter.com/en/docs/twitter-for-websites/tweet-button/guides/parameter-reference1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