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6eb65e30c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6eb65e30c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eb65e30ca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eb65e30ca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ec57f475c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ec57f475c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ec57f475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ec57f475c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ec57f475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ec57f475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ec57f475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ec57f475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ec57f475c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ec57f475c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ec57f475c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ec57f475c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90826" y="1632775"/>
            <a:ext cx="7984200" cy="9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13" name="Google Shape;13;p2"/>
          <p:cNvSpPr txBox="1"/>
          <p:nvPr/>
        </p:nvSpPr>
        <p:spPr>
          <a:xfrm>
            <a:off x="7956975" y="229575"/>
            <a:ext cx="9963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99999"/>
                </a:solidFill>
              </a:rPr>
              <a:t>Front End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17" name="Google Shape;17;p3"/>
          <p:cNvSpPr txBox="1"/>
          <p:nvPr/>
        </p:nvSpPr>
        <p:spPr>
          <a:xfrm>
            <a:off x="7904800" y="182575"/>
            <a:ext cx="9702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99999"/>
                </a:solidFill>
              </a:rPr>
              <a:t>Front End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7" name="Google Shape;7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0" y="178684"/>
            <a:ext cx="9143998" cy="4964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0" y="-1"/>
            <a:ext cx="1452401" cy="78205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chema.org/Plac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earch.google.com/structured-data/testing-tool?hl=ES" TargetMode="External"/><Relationship Id="rId4" Type="http://schemas.openxmlformats.org/officeDocument/2006/relationships/hyperlink" Target="https://schema.org/docs/gs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facebook.com/docs/plugins/share-button?locale=es_ES" TargetMode="External"/><Relationship Id="rId7" Type="http://schemas.openxmlformats.org/officeDocument/2006/relationships/hyperlink" Target="https://cards-dev.twitter.com/validato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twitter.com/en/docs/twitter-for-websites/tweet-button/guides/parameter-reference1" TargetMode="External"/><Relationship Id="rId5" Type="http://schemas.openxmlformats.org/officeDocument/2006/relationships/hyperlink" Target="https://developer.twitter.com/en/docs/twitter-for-websites/javascript-api/guides/set-up-twitter-for-websites" TargetMode="External"/><Relationship Id="rId4" Type="http://schemas.openxmlformats.org/officeDocument/2006/relationships/hyperlink" Target="https://developer.twitter.com/en/docs/tweets/optimize-with-cards/overview/summar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1958850" y="2285400"/>
            <a:ext cx="5226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/>
              <a:t>Cómo le damos a una computadora entender algo?</a:t>
            </a:r>
            <a:endParaRPr sz="18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86900" y="1053700"/>
            <a:ext cx="80472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chemeClr val="dk1"/>
                </a:solidFill>
              </a:rPr>
              <a:t>Nosotros entendemos esto: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775" y="1361525"/>
            <a:ext cx="3432299" cy="264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5525" y="982675"/>
            <a:ext cx="1827749" cy="2107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1999" y="2907048"/>
            <a:ext cx="3098492" cy="1748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1958850" y="2285400"/>
            <a:ext cx="5226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/>
              <a:t>Pero una computadora no...</a:t>
            </a:r>
            <a:endParaRPr sz="18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1958850" y="2285400"/>
            <a:ext cx="5226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/>
              <a:t>Por eso tenemos algunas herramientas</a:t>
            </a:r>
            <a:endParaRPr sz="18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486900" y="1053700"/>
            <a:ext cx="80472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chemeClr val="dk1"/>
                </a:solidFill>
              </a:rPr>
              <a:t>Por ejemplo: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 l="24290" t="14733" r="24202" b="6352"/>
          <a:stretch/>
        </p:blipFill>
        <p:spPr>
          <a:xfrm>
            <a:off x="486900" y="1851250"/>
            <a:ext cx="3045301" cy="262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6600" y="866100"/>
            <a:ext cx="2515075" cy="251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95800" y="1893863"/>
            <a:ext cx="2537526" cy="253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1958850" y="2285400"/>
            <a:ext cx="5226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/>
              <a:t>Pero hay que entenderlas y configurarlas...</a:t>
            </a:r>
            <a:endParaRPr sz="18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/>
              <a:t>Schema.org</a:t>
            </a:r>
            <a:endParaRPr sz="1800" b="1"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3127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Esquema: </a:t>
            </a:r>
            <a:r>
              <a:rPr lang="es" sz="1100" u="sng">
                <a:solidFill>
                  <a:schemeClr val="hlink"/>
                </a:solidFill>
                <a:hlinkClick r:id="rId3"/>
              </a:rPr>
              <a:t>https://schema.org/Place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Doc: </a:t>
            </a:r>
            <a:r>
              <a:rPr lang="es" sz="1100" u="sng">
                <a:solidFill>
                  <a:schemeClr val="hlink"/>
                </a:solidFill>
                <a:hlinkClick r:id="rId4"/>
              </a:rPr>
              <a:t>https://schema.org/docs/gs.html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Test: </a:t>
            </a:r>
            <a:r>
              <a:rPr lang="es" sz="1100" u="sng">
                <a:solidFill>
                  <a:schemeClr val="hlink"/>
                </a:solidFill>
                <a:hlinkClick r:id="rId5"/>
              </a:rPr>
              <a:t>https://search.google.com/structured-data/testing-tool?hl=ES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Links de lo desarrollado</a:t>
            </a: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Facebook: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Botón compartir: </a:t>
            </a:r>
            <a:r>
              <a:rPr lang="es" sz="1100" u="sng" dirty="0">
                <a:solidFill>
                  <a:schemeClr val="hlink"/>
                </a:solidFill>
                <a:hlinkClick r:id="rId3"/>
              </a:rPr>
              <a:t>https://developers.facebook.com/docs/plugins/share-button?locale=es_ES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Twitter: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Summary Card: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 </a:t>
            </a:r>
            <a:r>
              <a:rPr lang="es" sz="1100" u="sng" dirty="0">
                <a:solidFill>
                  <a:schemeClr val="hlink"/>
                </a:solidFill>
                <a:hlinkClick r:id="rId4"/>
              </a:rPr>
              <a:t>https://developer.twitter.com/en/docs/tweets/optimize-with-cards/overview/summary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Javascript para agregar: </a:t>
            </a:r>
            <a:r>
              <a:rPr lang="es" sz="1100" u="sng" dirty="0">
                <a:solidFill>
                  <a:schemeClr val="hlink"/>
                </a:solidFill>
                <a:hlinkClick r:id="rId5"/>
              </a:rPr>
              <a:t>https://developer.twitter.com/en/docs/twitter-for-websites/javascript-api/guides/set-up-twitter-for-websites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Button para compartir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:</a:t>
            </a:r>
            <a:r>
              <a:rPr lang="es" sz="1100" u="sng" dirty="0">
                <a:solidFill>
                  <a:schemeClr val="hlink"/>
                </a:solidFill>
                <a:hlinkClick r:id="rId6"/>
              </a:rPr>
              <a:t>https://developer.twitter.com/en/docs/twitter-for-websites/tweet-button/guides/parameter-reference1</a:t>
            </a:r>
            <a:endParaRPr lang="es" sz="1100" u="sng" dirty="0">
              <a:solidFill>
                <a:schemeClr val="hlink"/>
              </a:solidFill>
            </a:endParaRPr>
          </a:p>
          <a:p>
            <a:pPr marL="0" lvl="0" indent="0">
              <a:buNone/>
            </a:pPr>
            <a:r>
              <a:rPr lang="es-PE">
                <a:hlinkClick r:id="rId7"/>
              </a:rPr>
              <a:t>https://cards-dev.twitter.com/validator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Microsoft Office PowerPoint</Application>
  <PresentationFormat>Presentación en pantalla (16:9)</PresentationFormat>
  <Paragraphs>23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Cómo le damos a una computadora entender algo?</vt:lpstr>
      <vt:lpstr>Presentación de PowerPoint</vt:lpstr>
      <vt:lpstr>Pero una computadora no...</vt:lpstr>
      <vt:lpstr>Por eso tenemos algunas herramientas</vt:lpstr>
      <vt:lpstr>Presentación de PowerPoint</vt:lpstr>
      <vt:lpstr>Pero hay que entenderlas y configurarlas...</vt:lpstr>
      <vt:lpstr>Schema.org</vt:lpstr>
      <vt:lpstr>Links de lo desarrollado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Cómo le damos a una computadora entender algo?</dc:title>
  <cp:lastModifiedBy>LENOVO</cp:lastModifiedBy>
  <cp:revision>1</cp:revision>
  <dcterms:modified xsi:type="dcterms:W3CDTF">2020-02-08T22:37:45Z</dcterms:modified>
</cp:coreProperties>
</file>