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0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31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03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33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48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17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9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1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29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2B56-3E55-46CF-858F-4FD40B99E9FB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ED2C-7DA8-4F56-8AD9-8E6F691B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0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579549"/>
            <a:ext cx="9144000" cy="1050098"/>
          </a:xfrm>
        </p:spPr>
        <p:txBody>
          <a:bodyPr/>
          <a:lstStyle/>
          <a:p>
            <a:r>
              <a:rPr lang="pt-BR" dirty="0" smtClean="0"/>
              <a:t>Jerimum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11" y="1919520"/>
            <a:ext cx="3926280" cy="40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rede de informações dos componentes</a:t>
            </a:r>
          </a:p>
          <a:p>
            <a:r>
              <a:rPr lang="pt-BR" dirty="0" smtClean="0"/>
              <a:t>Gerenciar estoque nos terminais</a:t>
            </a:r>
          </a:p>
          <a:p>
            <a:r>
              <a:rPr lang="pt-BR" dirty="0" smtClean="0"/>
              <a:t>Prever falhas dos componentes com base em funções de probabilidade de quebra por tempo de uso e preditivas</a:t>
            </a:r>
          </a:p>
          <a:p>
            <a:r>
              <a:rPr lang="pt-BR" dirty="0" smtClean="0"/>
              <a:t>Possibilitar compartilhamento de componentes sobressalentes</a:t>
            </a:r>
          </a:p>
          <a:p>
            <a:r>
              <a:rPr lang="pt-BR" dirty="0" smtClean="0"/>
              <a:t>Controlar as transferências de componentes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7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Eduardo Silva Rosa</a:t>
            </a:r>
          </a:p>
          <a:p>
            <a:pPr lvl="1"/>
            <a:r>
              <a:rPr lang="pt-BR" dirty="0" smtClean="0"/>
              <a:t>edus.silva.rosa@gmail.com</a:t>
            </a:r>
          </a:p>
          <a:p>
            <a:pPr lvl="1"/>
            <a:r>
              <a:rPr lang="pt-BR" dirty="0" smtClean="0"/>
              <a:t>linkedin.com/in/</a:t>
            </a:r>
            <a:r>
              <a:rPr lang="pt-BR" dirty="0" err="1" smtClean="0"/>
              <a:t>eduardo</a:t>
            </a:r>
            <a:r>
              <a:rPr lang="pt-BR" dirty="0" smtClean="0"/>
              <a:t>-rosa</a:t>
            </a:r>
          </a:p>
          <a:p>
            <a:pPr lvl="1"/>
            <a:r>
              <a:rPr lang="pt-BR" dirty="0"/>
              <a:t>https://</a:t>
            </a:r>
            <a:r>
              <a:rPr lang="pt-BR" dirty="0" smtClean="0"/>
              <a:t>github.com/edusr</a:t>
            </a:r>
          </a:p>
          <a:p>
            <a:r>
              <a:rPr lang="pt-BR" dirty="0" err="1"/>
              <a:t>É</a:t>
            </a:r>
            <a:r>
              <a:rPr lang="pt-BR" dirty="0" err="1" smtClean="0"/>
              <a:t>derson</a:t>
            </a:r>
            <a:r>
              <a:rPr lang="pt-BR" dirty="0" smtClean="0"/>
              <a:t> </a:t>
            </a:r>
            <a:r>
              <a:rPr lang="pt-BR" dirty="0" err="1" smtClean="0"/>
              <a:t>Gervasio</a:t>
            </a:r>
            <a:endParaRPr lang="pt-BR" dirty="0" smtClean="0"/>
          </a:p>
          <a:p>
            <a:pPr lvl="1"/>
            <a:r>
              <a:rPr lang="pt-BR" dirty="0" smtClean="0"/>
              <a:t>edersongervasiosilva@gmail.com</a:t>
            </a:r>
          </a:p>
          <a:p>
            <a:pPr lvl="1"/>
            <a:r>
              <a:rPr lang="pt-BR" dirty="0" smtClean="0"/>
              <a:t>linkedin.com/in/</a:t>
            </a:r>
            <a:r>
              <a:rPr lang="pt-BR" dirty="0" err="1" smtClean="0"/>
              <a:t>edersongs</a:t>
            </a:r>
            <a:endParaRPr lang="pt-BR" dirty="0"/>
          </a:p>
          <a:p>
            <a:r>
              <a:rPr lang="pt-BR" dirty="0" smtClean="0"/>
              <a:t>Lauro Oliveira Freitas</a:t>
            </a:r>
          </a:p>
          <a:p>
            <a:pPr lvl="1"/>
            <a:r>
              <a:rPr lang="pt-BR" dirty="0"/>
              <a:t>lauro88of@gmail.com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337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Jerimum</vt:lpstr>
      <vt:lpstr>Objetivos da solução</vt:lpstr>
      <vt:lpstr>Fluxograma</vt:lpstr>
      <vt:lpstr>Integrantes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Jerimum</dc:title>
  <dc:creator>eduardosr</dc:creator>
  <cp:lastModifiedBy>eduardosr</cp:lastModifiedBy>
  <cp:revision>4</cp:revision>
  <dcterms:created xsi:type="dcterms:W3CDTF">2017-11-25T06:07:36Z</dcterms:created>
  <dcterms:modified xsi:type="dcterms:W3CDTF">2017-11-25T06:36:44Z</dcterms:modified>
</cp:coreProperties>
</file>