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7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3000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861320" y="192024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86132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3000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9040" y="4356360"/>
            <a:ext cx="345780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12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32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904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02360" y="435636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02360" y="1920240"/>
            <a:ext cx="524088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356360"/>
            <a:ext cx="10739520" cy="222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&lt;data/hora&gt;</a:t>
            </a:r>
            <a:endParaRPr b="0" lang="pt-BR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&lt;rodapé&gt;</a:t>
            </a:r>
            <a:endParaRPr b="0" lang="pt-BR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84E26B6B-C149-4C29-9834-B72188A74B35}" type="slidenum">
              <a:rPr b="0" lang="pt-BR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&lt;número&gt;</a:t>
            </a:fld>
            <a:endParaRPr b="0" lang="pt-BR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8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Clique para editar o formato do texto do título</a:t>
            </a:r>
            <a:endParaRPr b="0" lang="pt-BR" sz="8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Clique para editar o formato do texto da estrutura de tópicos</a:t>
            </a:r>
            <a:endParaRPr b="0" lang="pt-BR" sz="28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2.º nível da estrutura de tópicos</a:t>
            </a:r>
            <a:endParaRPr b="0" lang="pt-BR" sz="22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3.º nível da estrutura de tópicos</a:t>
            </a:r>
            <a:endParaRPr b="0" lang="pt-BR" sz="24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4.º nível da estrutura de tópicos</a:t>
            </a:r>
            <a:endParaRPr b="0" lang="pt-BR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5.º nível da estrutura de tópicos</a:t>
            </a:r>
            <a:endParaRPr b="0" lang="pt-BR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6.º nível da estrutura de tópicos</a:t>
            </a:r>
            <a:endParaRPr b="0" lang="pt-BR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7.º nível da estrutura de tópicos</a:t>
            </a:r>
            <a:endParaRPr b="0" lang="pt-BR" sz="20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Clique para editar o formato do texto do título</a:t>
            </a:r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pt-BR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pt-BR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E0A9EC16-4AE9-499D-9118-FAAE61BD0B14}" type="slidenum">
              <a:rPr b="0" lang="pt-BR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1</a:t>
            </a:fld>
            <a:endParaRPr b="0" lang="pt-BR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pt-BR" sz="6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Clique para editar o formato do texto do título</a:t>
            </a:r>
            <a:endParaRPr b="0" lang="pt-BR" sz="6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7.º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pt-BR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 </a:t>
            </a:r>
            <a:endParaRPr b="0" lang="pt-BR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834028FC-89B7-4C28-A4B2-F5F039926485}" type="slidenum">
              <a:rPr b="0" lang="pt-BR" sz="2400" spc="-1" strike="noStrike">
                <a:solidFill>
                  <a:srgbClr val="484848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1</a:t>
            </a:fld>
            <a:endParaRPr b="0" lang="pt-BR" sz="2400" spc="-1" strike="noStrike">
              <a:solidFill>
                <a:srgbClr val="484848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r>
              <a:rPr b="0" lang="pt-BR" sz="8000" spc="-1" strike="noStrike">
                <a:solidFill>
                  <a:srgbClr val="04617b"/>
                </a:solidFill>
                <a:uFill>
                  <a:solidFill>
                    <a:srgbClr val="ffffff"/>
                  </a:solidFill>
                </a:uFill>
                <a:latin typeface="Source Sans Pro Light"/>
              </a:rPr>
              <a:t>Desafio Hackathon VL!</a:t>
            </a:r>
            <a:endParaRPr b="0" lang="pt-BR" sz="80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7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pt-BR" sz="36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Eduardo Silva Rosa</a:t>
            </a:r>
            <a:endParaRPr b="1" lang="pt-BR" sz="36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1" lang="pt-BR" sz="36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Lauro Oliveira Freitas</a:t>
            </a:r>
            <a:endParaRPr b="1" lang="pt-BR" sz="36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r>
              <a:rPr b="1" lang="pt-BR" sz="3600" spc="-1" strike="noStrike">
                <a:solidFill>
                  <a:srgbClr val="dbf5f9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Éderson Gervásio</a:t>
            </a:r>
            <a:endParaRPr b="1" lang="pt-BR" sz="3600" spc="-1" strike="noStrike">
              <a:solidFill>
                <a:srgbClr val="dbf5f9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53040" y="445320"/>
            <a:ext cx="1506960" cy="164268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994000" y="398160"/>
            <a:ext cx="4230000" cy="320184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0152000" y="6671160"/>
            <a:ext cx="88056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Problema proposto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219040" y="3828240"/>
            <a:ext cx="7932960" cy="671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Como fazer a gestão dos componentes dos ativos ?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0512000" y="792000"/>
            <a:ext cx="88056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Objetivos da solução</a:t>
            </a: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	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Rede de informações.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Gerenciar estoque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Transferências/compartilhamento de componentes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Gerenciamento de risco de falhas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Portal do Fornecedor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0512000" y="792000"/>
            <a:ext cx="88056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pt-BR" sz="6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92000" y="1531080"/>
            <a:ext cx="4752000" cy="26719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6553080" y="1512000"/>
            <a:ext cx="4822920" cy="271152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792000" y="4536000"/>
            <a:ext cx="4680000" cy="26312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6552000" y="4392000"/>
            <a:ext cx="4765680" cy="267948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10512000" y="792360"/>
            <a:ext cx="880560" cy="45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Integrantes</a:t>
            </a:r>
            <a:endParaRPr b="0" lang="pt-BR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Light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0512000" y="792000"/>
            <a:ext cx="880560" cy="456840"/>
          </a:xfrm>
          <a:prstGeom prst="rect">
            <a:avLst/>
          </a:prstGeom>
          <a:ln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-169920" y="1396080"/>
            <a:ext cx="10798560" cy="50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48200">
              <a:lnSpc>
                <a:spcPct val="90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Eduardo Silva Rosa</a:t>
            </a:r>
            <a:endParaRPr b="1" lang="pt-BR" sz="28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lvl="1" marL="448200">
              <a:lnSpc>
                <a:spcPct val="100000"/>
              </a:lnSpc>
              <a:spcBef>
                <a:spcPts val="499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edus.silva.rosa@gmail.com</a:t>
            </a:r>
            <a:endParaRPr b="1" lang="pt-BR" sz="24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lvl="1" marL="448200">
              <a:lnSpc>
                <a:spcPct val="100000"/>
              </a:lnSpc>
              <a:spcBef>
                <a:spcPts val="499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linkedin.com/in/eduardo-rosa</a:t>
            </a:r>
            <a:endParaRPr b="1" lang="pt-BR" sz="24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lvl="1" marL="448200">
              <a:lnSpc>
                <a:spcPct val="100000"/>
              </a:lnSpc>
              <a:spcBef>
                <a:spcPts val="499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https://github.com/edusr</a:t>
            </a:r>
            <a:endParaRPr b="1" lang="pt-BR" sz="24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marL="448200">
              <a:lnSpc>
                <a:spcPct val="90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Éderson Gervasio</a:t>
            </a:r>
            <a:endParaRPr b="1" lang="pt-BR" sz="28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lvl="1" marL="448200">
              <a:lnSpc>
                <a:spcPct val="100000"/>
              </a:lnSpc>
              <a:spcBef>
                <a:spcPts val="499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edersongervasiosilva@gmail.com</a:t>
            </a:r>
            <a:endParaRPr b="1" lang="pt-BR" sz="24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lvl="1" marL="448200">
              <a:lnSpc>
                <a:spcPct val="100000"/>
              </a:lnSpc>
              <a:spcBef>
                <a:spcPts val="499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linkedin.com/in/edersongs</a:t>
            </a:r>
            <a:endParaRPr b="1" lang="pt-BR" sz="24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marL="448200">
              <a:lnSpc>
                <a:spcPct val="90000"/>
              </a:lnSpc>
              <a:spcBef>
                <a:spcPts val="1001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Lauro Oliveira Freitas</a:t>
            </a:r>
            <a:endParaRPr b="1" lang="pt-BR" sz="28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  <a:p>
            <a:pPr lvl="1" marL="448200">
              <a:lnSpc>
                <a:spcPct val="100000"/>
              </a:lnSpc>
              <a:spcBef>
                <a:spcPts val="499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lauro88of@gmail.com</a:t>
            </a:r>
            <a:endParaRPr b="1" lang="pt-BR" sz="2400" spc="-1" strike="noStrike">
              <a:solidFill>
                <a:srgbClr val="04617b"/>
              </a:solidFill>
              <a:uFill>
                <a:solidFill>
                  <a:srgbClr val="ffffff"/>
                </a:solidFill>
              </a:uFill>
              <a:latin typeface="Source Sans Pro Black"/>
              <a:ea typeface="Droid San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LibreOffice/5.3.5.2$Windows_x86 LibreOffice_project/50d9bf2b0a79cdb85a3814b592608037a682059d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2017-11-25T12:28:14Z</dcterms:created>
  <dc:creator/>
  <dc:description/>
  <dc:language>pt-BR</dc:language>
  <cp:lastModifiedBy/>
  <dcterms:modified xsi:type="dcterms:W3CDTF">2017-11-25T15:13:15Z</dcterms:modified>
  <cp:revision>8</cp:revision>
  <dc:subject/>
  <dc:title/>
</cp:coreProperties>
</file>