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4A643C-A1B7-4BC7-8F90-2D1E44D97961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25/11/17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85FDF4-96B2-4BAC-B049-FDA2CF8E966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C29CAE-A58E-4E01-A482-3A4CF8D4B210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25/11/17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BAB1C8-5C8F-443B-900C-1798F5789EA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579600"/>
            <a:ext cx="9143640" cy="104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Jerimum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942720" y="1919520"/>
            <a:ext cx="3925800" cy="405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 da solução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rede de informações dos componentes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 estoque nos terminais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Controlar as transferências de componentes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Prever falhas dos componentes com base em funções de probabilidade de quebra por tempo de uso e preditivas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Possibilitar compartilhamento de componentes sobressalentes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análise dos Terminais mais adequado para terem os sobressalente.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Fluxograma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Colocar imagem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Integrantes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Eduardo Silva Rosa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edus.silva.rosa@gmail.com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linkedin.com/in/eduardo-rosa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https://github.com/edusr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Éderson Gervasio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edersongervasiosilva@gmail.com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linkedin.com/in/edersongs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Lauro Oliveira Freitas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lauro88of@gmail.com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LibreOffice/5.3.5.2$Windows_x86 LibreOffice_project/50d9bf2b0a79cdb85a3814b592608037a682059d</Application>
  <Words>62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2017-11-25T06:07:36Z</dcterms:created>
  <dc:creator>eduardosr</dc:creator>
  <dc:description/>
  <dc:language>pt-BR</dc:language>
  <cp:lastModifiedBy/>
  <dcterms:modified xsi:type="dcterms:W3CDTF">2017-11-25T11:01:13Z</dcterms:modified>
  <cp:revision>6</cp:revision>
  <dc:subject/>
  <dc:title>Jerimum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