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63" r:id="rId4"/>
    <p:sldId id="264" r:id="rId5"/>
    <p:sldId id="258" r:id="rId6"/>
    <p:sldId id="259" r:id="rId7"/>
    <p:sldId id="261" r:id="rId8"/>
    <p:sldId id="262"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4CB937F-2367-4117-9B44-DDDB3B79CE99}" type="datetimeFigureOut">
              <a:rPr lang="es-ES" smtClean="0"/>
              <a:t>29/04/2024</a:t>
            </a:fld>
            <a:endParaRPr lang="es-ES"/>
          </a:p>
        </p:txBody>
      </p:sp>
      <p:sp>
        <p:nvSpPr>
          <p:cNvPr id="5" name="Footer Placeholder 4"/>
          <p:cNvSpPr>
            <a:spLocks noGrp="1"/>
          </p:cNvSpPr>
          <p:nvPr>
            <p:ph type="ftr" sz="quarter" idx="11"/>
          </p:nvPr>
        </p:nvSpPr>
        <p:spPr/>
        <p:txBody>
          <a:bodyPr/>
          <a:lstStyle/>
          <a:p>
            <a:endParaRPr lang="es-E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2F8C886-27AD-42D7-BFB5-B1E312C24F95}" type="slidenum">
              <a:rPr lang="es-ES" smtClean="0"/>
              <a:t>‹Nº›</a:t>
            </a:fld>
            <a:endParaRPr lang="es-ES"/>
          </a:p>
        </p:txBody>
      </p:sp>
    </p:spTree>
    <p:extLst>
      <p:ext uri="{BB962C8B-B14F-4D97-AF65-F5344CB8AC3E}">
        <p14:creationId xmlns:p14="http://schemas.microsoft.com/office/powerpoint/2010/main" val="537555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14CB937F-2367-4117-9B44-DDDB3B79CE99}" type="datetimeFigureOut">
              <a:rPr lang="es-ES" smtClean="0"/>
              <a:t>29/04/2024</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F8C886-27AD-42D7-BFB5-B1E312C24F95}" type="slidenum">
              <a:rPr lang="es-ES" smtClean="0"/>
              <a:t>‹Nº›</a:t>
            </a:fld>
            <a:endParaRPr lang="es-ES"/>
          </a:p>
        </p:txBody>
      </p:sp>
    </p:spTree>
    <p:extLst>
      <p:ext uri="{BB962C8B-B14F-4D97-AF65-F5344CB8AC3E}">
        <p14:creationId xmlns:p14="http://schemas.microsoft.com/office/powerpoint/2010/main" val="1882757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14CB937F-2367-4117-9B44-DDDB3B79CE99}" type="datetimeFigureOut">
              <a:rPr lang="es-ES" smtClean="0"/>
              <a:t>29/04/2024</a:t>
            </a:fld>
            <a:endParaRPr lang="es-ES"/>
          </a:p>
        </p:txBody>
      </p:sp>
      <p:sp>
        <p:nvSpPr>
          <p:cNvPr id="5" name="Footer Placeholder 4"/>
          <p:cNvSpPr>
            <a:spLocks noGrp="1"/>
          </p:cNvSpPr>
          <p:nvPr>
            <p:ph type="ftr" sz="quarter" idx="11"/>
          </p:nvPr>
        </p:nvSpPr>
        <p:spPr/>
        <p:txBody>
          <a:bodyPr/>
          <a:lstStyle/>
          <a:p>
            <a:endParaRPr lang="es-E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F8C886-27AD-42D7-BFB5-B1E312C24F95}" type="slidenum">
              <a:rPr lang="es-ES" smtClean="0"/>
              <a:t>‹Nº›</a:t>
            </a:fld>
            <a:endParaRPr lang="es-E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28630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14CB937F-2367-4117-9B44-DDDB3B79CE99}" type="datetimeFigureOut">
              <a:rPr lang="es-ES" smtClean="0"/>
              <a:t>29/04/2024</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F8C886-27AD-42D7-BFB5-B1E312C24F95}" type="slidenum">
              <a:rPr lang="es-ES" smtClean="0"/>
              <a:t>‹Nº›</a:t>
            </a:fld>
            <a:endParaRPr lang="es-ES"/>
          </a:p>
        </p:txBody>
      </p:sp>
    </p:spTree>
    <p:extLst>
      <p:ext uri="{BB962C8B-B14F-4D97-AF65-F5344CB8AC3E}">
        <p14:creationId xmlns:p14="http://schemas.microsoft.com/office/powerpoint/2010/main" val="363350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14CB937F-2367-4117-9B44-DDDB3B79CE99}" type="datetimeFigureOut">
              <a:rPr lang="es-ES" smtClean="0"/>
              <a:t>29/04/2024</a:t>
            </a:fld>
            <a:endParaRPr lang="es-ES"/>
          </a:p>
        </p:txBody>
      </p:sp>
      <p:sp>
        <p:nvSpPr>
          <p:cNvPr id="6" name="Footer Placeholder 5"/>
          <p:cNvSpPr>
            <a:spLocks noGrp="1"/>
          </p:cNvSpPr>
          <p:nvPr>
            <p:ph type="ftr" sz="quarter" idx="11"/>
          </p:nvPr>
        </p:nvSpPr>
        <p:spPr/>
        <p:txBody>
          <a:bodyPr/>
          <a:lstStyle/>
          <a:p>
            <a:endParaRPr lang="es-E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F8C886-27AD-42D7-BFB5-B1E312C24F95}" type="slidenum">
              <a:rPr lang="es-ES" smtClean="0"/>
              <a:t>‹Nº›</a:t>
            </a:fld>
            <a:endParaRPr lang="es-E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38855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14CB937F-2367-4117-9B44-DDDB3B79CE99}" type="datetimeFigureOut">
              <a:rPr lang="es-ES" smtClean="0"/>
              <a:t>29/04/2024</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F8C886-27AD-42D7-BFB5-B1E312C24F95}" type="slidenum">
              <a:rPr lang="es-ES" smtClean="0"/>
              <a:t>‹Nº›</a:t>
            </a:fld>
            <a:endParaRPr lang="es-ES"/>
          </a:p>
        </p:txBody>
      </p:sp>
    </p:spTree>
    <p:extLst>
      <p:ext uri="{BB962C8B-B14F-4D97-AF65-F5344CB8AC3E}">
        <p14:creationId xmlns:p14="http://schemas.microsoft.com/office/powerpoint/2010/main" val="2392377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4CB937F-2367-4117-9B44-DDDB3B79CE99}" type="datetimeFigureOut">
              <a:rPr lang="es-ES" smtClean="0"/>
              <a:t>29/04/2024</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F8C886-27AD-42D7-BFB5-B1E312C24F95}" type="slidenum">
              <a:rPr lang="es-ES" smtClean="0"/>
              <a:t>‹Nº›</a:t>
            </a:fld>
            <a:endParaRPr lang="es-ES"/>
          </a:p>
        </p:txBody>
      </p:sp>
    </p:spTree>
    <p:extLst>
      <p:ext uri="{BB962C8B-B14F-4D97-AF65-F5344CB8AC3E}">
        <p14:creationId xmlns:p14="http://schemas.microsoft.com/office/powerpoint/2010/main" val="2069115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4CB937F-2367-4117-9B44-DDDB3B79CE99}" type="datetimeFigureOut">
              <a:rPr lang="es-ES" smtClean="0"/>
              <a:t>29/04/2024</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F8C886-27AD-42D7-BFB5-B1E312C24F95}" type="slidenum">
              <a:rPr lang="es-ES" smtClean="0"/>
              <a:t>‹Nº›</a:t>
            </a:fld>
            <a:endParaRPr lang="es-ES"/>
          </a:p>
        </p:txBody>
      </p:sp>
    </p:spTree>
    <p:extLst>
      <p:ext uri="{BB962C8B-B14F-4D97-AF65-F5344CB8AC3E}">
        <p14:creationId xmlns:p14="http://schemas.microsoft.com/office/powerpoint/2010/main" val="2339684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4CB937F-2367-4117-9B44-DDDB3B79CE99}" type="datetimeFigureOut">
              <a:rPr lang="es-ES" smtClean="0"/>
              <a:t>29/04/2024</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F8C886-27AD-42D7-BFB5-B1E312C24F95}" type="slidenum">
              <a:rPr lang="es-ES" smtClean="0"/>
              <a:t>‹Nº›</a:t>
            </a:fld>
            <a:endParaRPr lang="es-ES"/>
          </a:p>
        </p:txBody>
      </p:sp>
    </p:spTree>
    <p:extLst>
      <p:ext uri="{BB962C8B-B14F-4D97-AF65-F5344CB8AC3E}">
        <p14:creationId xmlns:p14="http://schemas.microsoft.com/office/powerpoint/2010/main" val="3275102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14CB937F-2367-4117-9B44-DDDB3B79CE99}" type="datetimeFigureOut">
              <a:rPr lang="es-ES" smtClean="0"/>
              <a:t>29/04/2024</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F8C886-27AD-42D7-BFB5-B1E312C24F95}" type="slidenum">
              <a:rPr lang="es-ES" smtClean="0"/>
              <a:t>‹Nº›</a:t>
            </a:fld>
            <a:endParaRPr lang="es-ES"/>
          </a:p>
        </p:txBody>
      </p:sp>
    </p:spTree>
    <p:extLst>
      <p:ext uri="{BB962C8B-B14F-4D97-AF65-F5344CB8AC3E}">
        <p14:creationId xmlns:p14="http://schemas.microsoft.com/office/powerpoint/2010/main" val="327547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4CB937F-2367-4117-9B44-DDDB3B79CE99}" type="datetimeFigureOut">
              <a:rPr lang="es-ES" smtClean="0"/>
              <a:t>29/04/2024</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2F8C886-27AD-42D7-BFB5-B1E312C24F95}" type="slidenum">
              <a:rPr lang="es-ES" smtClean="0"/>
              <a:t>‹Nº›</a:t>
            </a:fld>
            <a:endParaRPr lang="es-ES"/>
          </a:p>
        </p:txBody>
      </p:sp>
    </p:spTree>
    <p:extLst>
      <p:ext uri="{BB962C8B-B14F-4D97-AF65-F5344CB8AC3E}">
        <p14:creationId xmlns:p14="http://schemas.microsoft.com/office/powerpoint/2010/main" val="139818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4CB937F-2367-4117-9B44-DDDB3B79CE99}" type="datetimeFigureOut">
              <a:rPr lang="es-ES" smtClean="0"/>
              <a:t>29/04/2024</a:t>
            </a:fld>
            <a:endParaRPr lang="es-ES"/>
          </a:p>
        </p:txBody>
      </p:sp>
      <p:sp>
        <p:nvSpPr>
          <p:cNvPr id="8" name="Footer Placeholder 7"/>
          <p:cNvSpPr>
            <a:spLocks noGrp="1"/>
          </p:cNvSpPr>
          <p:nvPr>
            <p:ph type="ftr" sz="quarter" idx="11"/>
          </p:nvPr>
        </p:nvSpPr>
        <p:spPr/>
        <p:txBody>
          <a:bodyPr/>
          <a:lstStyle/>
          <a:p>
            <a:endParaRPr lang="es-E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2F8C886-27AD-42D7-BFB5-B1E312C24F95}" type="slidenum">
              <a:rPr lang="es-ES" smtClean="0"/>
              <a:t>‹Nº›</a:t>
            </a:fld>
            <a:endParaRPr lang="es-ES"/>
          </a:p>
        </p:txBody>
      </p:sp>
    </p:spTree>
    <p:extLst>
      <p:ext uri="{BB962C8B-B14F-4D97-AF65-F5344CB8AC3E}">
        <p14:creationId xmlns:p14="http://schemas.microsoft.com/office/powerpoint/2010/main" val="1560461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4CB937F-2367-4117-9B44-DDDB3B79CE99}" type="datetimeFigureOut">
              <a:rPr lang="es-ES" smtClean="0"/>
              <a:t>29/04/2024</a:t>
            </a:fld>
            <a:endParaRPr lang="es-ES"/>
          </a:p>
        </p:txBody>
      </p:sp>
      <p:sp>
        <p:nvSpPr>
          <p:cNvPr id="4" name="Footer Placeholder 3"/>
          <p:cNvSpPr>
            <a:spLocks noGrp="1"/>
          </p:cNvSpPr>
          <p:nvPr>
            <p:ph type="ftr" sz="quarter" idx="11"/>
          </p:nvPr>
        </p:nvSpPr>
        <p:spPr/>
        <p:txBody>
          <a:bodyPr/>
          <a:lstStyle/>
          <a:p>
            <a:endParaRPr lang="es-E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2F8C886-27AD-42D7-BFB5-B1E312C24F95}" type="slidenum">
              <a:rPr lang="es-ES" smtClean="0"/>
              <a:t>‹Nº›</a:t>
            </a:fld>
            <a:endParaRPr lang="es-ES"/>
          </a:p>
        </p:txBody>
      </p:sp>
    </p:spTree>
    <p:extLst>
      <p:ext uri="{BB962C8B-B14F-4D97-AF65-F5344CB8AC3E}">
        <p14:creationId xmlns:p14="http://schemas.microsoft.com/office/powerpoint/2010/main" val="3199489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B937F-2367-4117-9B44-DDDB3B79CE99}" type="datetimeFigureOut">
              <a:rPr lang="es-ES" smtClean="0"/>
              <a:t>29/04/2024</a:t>
            </a:fld>
            <a:endParaRPr lang="es-ES"/>
          </a:p>
        </p:txBody>
      </p:sp>
      <p:sp>
        <p:nvSpPr>
          <p:cNvPr id="3" name="Footer Placeholder 2"/>
          <p:cNvSpPr>
            <a:spLocks noGrp="1"/>
          </p:cNvSpPr>
          <p:nvPr>
            <p:ph type="ftr" sz="quarter" idx="11"/>
          </p:nvPr>
        </p:nvSpPr>
        <p:spPr/>
        <p:txBody>
          <a:bodyPr/>
          <a:lstStyle/>
          <a:p>
            <a:endParaRPr lang="es-E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2F8C886-27AD-42D7-BFB5-B1E312C24F95}" type="slidenum">
              <a:rPr lang="es-ES" smtClean="0"/>
              <a:t>‹Nº›</a:t>
            </a:fld>
            <a:endParaRPr lang="es-ES"/>
          </a:p>
        </p:txBody>
      </p:sp>
    </p:spTree>
    <p:extLst>
      <p:ext uri="{BB962C8B-B14F-4D97-AF65-F5344CB8AC3E}">
        <p14:creationId xmlns:p14="http://schemas.microsoft.com/office/powerpoint/2010/main" val="384085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14CB937F-2367-4117-9B44-DDDB3B79CE99}" type="datetimeFigureOut">
              <a:rPr lang="es-ES" smtClean="0"/>
              <a:t>29/04/2024</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2F8C886-27AD-42D7-BFB5-B1E312C24F95}" type="slidenum">
              <a:rPr lang="es-ES" smtClean="0"/>
              <a:t>‹Nº›</a:t>
            </a:fld>
            <a:endParaRPr lang="es-ES"/>
          </a:p>
        </p:txBody>
      </p:sp>
    </p:spTree>
    <p:extLst>
      <p:ext uri="{BB962C8B-B14F-4D97-AF65-F5344CB8AC3E}">
        <p14:creationId xmlns:p14="http://schemas.microsoft.com/office/powerpoint/2010/main" val="1530624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14CB937F-2367-4117-9B44-DDDB3B79CE99}" type="datetimeFigureOut">
              <a:rPr lang="es-ES" smtClean="0"/>
              <a:t>29/04/2024</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F8C886-27AD-42D7-BFB5-B1E312C24F95}" type="slidenum">
              <a:rPr lang="es-ES" smtClean="0"/>
              <a:t>‹Nº›</a:t>
            </a:fld>
            <a:endParaRPr lang="es-ES"/>
          </a:p>
        </p:txBody>
      </p:sp>
    </p:spTree>
    <p:extLst>
      <p:ext uri="{BB962C8B-B14F-4D97-AF65-F5344CB8AC3E}">
        <p14:creationId xmlns:p14="http://schemas.microsoft.com/office/powerpoint/2010/main" val="1679338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4CB937F-2367-4117-9B44-DDDB3B79CE99}" type="datetimeFigureOut">
              <a:rPr lang="es-ES" smtClean="0"/>
              <a:t>29/04/2024</a:t>
            </a:fld>
            <a:endParaRPr lang="es-E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2F8C886-27AD-42D7-BFB5-B1E312C24F95}" type="slidenum">
              <a:rPr lang="es-ES" smtClean="0"/>
              <a:t>‹Nº›</a:t>
            </a:fld>
            <a:endParaRPr lang="es-ES"/>
          </a:p>
        </p:txBody>
      </p:sp>
    </p:spTree>
    <p:extLst>
      <p:ext uri="{BB962C8B-B14F-4D97-AF65-F5344CB8AC3E}">
        <p14:creationId xmlns:p14="http://schemas.microsoft.com/office/powerpoint/2010/main" val="352255882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75B294-727B-4FAF-979B-69AD24E0991D}"/>
              </a:ext>
            </a:extLst>
          </p:cNvPr>
          <p:cNvSpPr>
            <a:spLocks noGrp="1"/>
          </p:cNvSpPr>
          <p:nvPr>
            <p:ph type="ctrTitle"/>
          </p:nvPr>
        </p:nvSpPr>
        <p:spPr/>
        <p:txBody>
          <a:bodyPr/>
          <a:lstStyle/>
          <a:p>
            <a:r>
              <a:rPr lang="es-ES" b="1" dirty="0"/>
              <a:t>El portafolio de un Científico de datos</a:t>
            </a:r>
          </a:p>
        </p:txBody>
      </p:sp>
      <p:sp>
        <p:nvSpPr>
          <p:cNvPr id="3" name="Subtítulo 2">
            <a:extLst>
              <a:ext uri="{FF2B5EF4-FFF2-40B4-BE49-F238E27FC236}">
                <a16:creationId xmlns:a16="http://schemas.microsoft.com/office/drawing/2014/main" id="{FA3DD104-9EAC-48E3-9DD2-2AB59B4F0D43}"/>
              </a:ext>
            </a:extLst>
          </p:cNvPr>
          <p:cNvSpPr>
            <a:spLocks noGrp="1"/>
          </p:cNvSpPr>
          <p:nvPr>
            <p:ph type="subTitle" idx="1"/>
          </p:nvPr>
        </p:nvSpPr>
        <p:spPr/>
        <p:txBody>
          <a:bodyPr/>
          <a:lstStyle/>
          <a:p>
            <a:r>
              <a:rPr lang="es-ES" dirty="0"/>
              <a:t>Importancia y cómo se elabora. </a:t>
            </a:r>
          </a:p>
        </p:txBody>
      </p:sp>
    </p:spTree>
    <p:extLst>
      <p:ext uri="{BB962C8B-B14F-4D97-AF65-F5344CB8AC3E}">
        <p14:creationId xmlns:p14="http://schemas.microsoft.com/office/powerpoint/2010/main" val="3671761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044F13-1FC1-45BF-B418-C9A7AF930C4A}"/>
              </a:ext>
            </a:extLst>
          </p:cNvPr>
          <p:cNvSpPr>
            <a:spLocks noGrp="1"/>
          </p:cNvSpPr>
          <p:nvPr>
            <p:ph type="title"/>
          </p:nvPr>
        </p:nvSpPr>
        <p:spPr/>
        <p:txBody>
          <a:bodyPr/>
          <a:lstStyle/>
          <a:p>
            <a:r>
              <a:rPr lang="es-ES" b="1" dirty="0"/>
              <a:t>¿Qué es un portafolio en ciencia de datos? </a:t>
            </a:r>
          </a:p>
        </p:txBody>
      </p:sp>
      <p:sp>
        <p:nvSpPr>
          <p:cNvPr id="3" name="Marcador de contenido 2">
            <a:extLst>
              <a:ext uri="{FF2B5EF4-FFF2-40B4-BE49-F238E27FC236}">
                <a16:creationId xmlns:a16="http://schemas.microsoft.com/office/drawing/2014/main" id="{5A64CE82-0595-4A32-842E-FE029E26E6B5}"/>
              </a:ext>
            </a:extLst>
          </p:cNvPr>
          <p:cNvSpPr>
            <a:spLocks noGrp="1"/>
          </p:cNvSpPr>
          <p:nvPr>
            <p:ph idx="1"/>
          </p:nvPr>
        </p:nvSpPr>
        <p:spPr/>
        <p:txBody>
          <a:bodyPr/>
          <a:lstStyle/>
          <a:p>
            <a:r>
              <a:rPr lang="es-ES" dirty="0"/>
              <a:t>Un portafolio en el ámbito de la ciencia de datos es una recopilación de tus trabajos y proyectos que evidencian tus habilidades y experiencia en esta área.</a:t>
            </a:r>
          </a:p>
          <a:p>
            <a:r>
              <a:rPr lang="es-ES" dirty="0"/>
              <a:t>La relevancia de un portafolio radica en que, en un contexto competitivo, un currículum vitae (CV) puede proporcionar información sobre ti, pero un portafolio te muestra en acción. De hecho, un portafolio bien elaborado puede marcar la diferencia entre ser filtrado en la primera ronda de selección o avanzar a las etapas finales del proceso de contratación.</a:t>
            </a:r>
          </a:p>
        </p:txBody>
      </p:sp>
    </p:spTree>
    <p:extLst>
      <p:ext uri="{BB962C8B-B14F-4D97-AF65-F5344CB8AC3E}">
        <p14:creationId xmlns:p14="http://schemas.microsoft.com/office/powerpoint/2010/main" val="1462740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C5C55A-4B8D-4C65-8B46-58C84E78E39D}"/>
              </a:ext>
            </a:extLst>
          </p:cNvPr>
          <p:cNvSpPr>
            <a:spLocks noGrp="1"/>
          </p:cNvSpPr>
          <p:nvPr>
            <p:ph type="title"/>
          </p:nvPr>
        </p:nvSpPr>
        <p:spPr/>
        <p:txBody>
          <a:bodyPr>
            <a:normAutofit fontScale="90000"/>
          </a:bodyPr>
          <a:lstStyle/>
          <a:p>
            <a:r>
              <a:rPr lang="es-ES" dirty="0"/>
              <a:t>“El portafolio que me consiguió un trabajo de científico de datos” Matt Chapman</a:t>
            </a:r>
          </a:p>
        </p:txBody>
      </p:sp>
      <p:sp>
        <p:nvSpPr>
          <p:cNvPr id="3" name="Marcador de contenido 2">
            <a:extLst>
              <a:ext uri="{FF2B5EF4-FFF2-40B4-BE49-F238E27FC236}">
                <a16:creationId xmlns:a16="http://schemas.microsoft.com/office/drawing/2014/main" id="{92CA0D0A-7772-490A-83AD-296DFBD18915}"/>
              </a:ext>
            </a:extLst>
          </p:cNvPr>
          <p:cNvSpPr>
            <a:spLocks noGrp="1"/>
          </p:cNvSpPr>
          <p:nvPr>
            <p:ph idx="1"/>
          </p:nvPr>
        </p:nvSpPr>
        <p:spPr>
          <a:xfrm>
            <a:off x="2589212" y="2133600"/>
            <a:ext cx="8915400" cy="4258322"/>
          </a:xfrm>
        </p:spPr>
        <p:txBody>
          <a:bodyPr>
            <a:normAutofit lnSpcReduction="10000"/>
          </a:bodyPr>
          <a:lstStyle/>
          <a:p>
            <a:r>
              <a:rPr lang="es-ES" dirty="0"/>
              <a:t>La Oficina de Estadísticas Laborales de EE. UU. Ha estimado que el número de empleos de científicos de datos crecerá un 36 % entre 2021 y 2031</a:t>
            </a:r>
          </a:p>
          <a:p>
            <a:r>
              <a:rPr lang="es-ES" dirty="0"/>
              <a:t>La competencia en el ámbito laboral, comunicar habilidades y la necesidad de destacar. </a:t>
            </a:r>
          </a:p>
          <a:p>
            <a:r>
              <a:rPr lang="es-ES" dirty="0"/>
              <a:t>El portafolio debe ser: Proyectos genuinos, diferenciable, breve y sencillo de entender.</a:t>
            </a:r>
          </a:p>
          <a:p>
            <a:r>
              <a:rPr lang="es-ES" dirty="0"/>
              <a:t> El propósito del portafolio es simplemente brindarles una instantánea rápida de sus habilidades y mostrarlas. </a:t>
            </a:r>
          </a:p>
          <a:p>
            <a:r>
              <a:rPr lang="es-ES" dirty="0"/>
              <a:t>Para que su portafolio sea bonito, mi principal consejo es incluir muchos gráficos/tramas interesantes</a:t>
            </a:r>
          </a:p>
          <a:p>
            <a:r>
              <a:rPr lang="es-ES" dirty="0"/>
              <a:t>Le recomendó utilizar herramienta como WordPress o </a:t>
            </a:r>
            <a:r>
              <a:rPr lang="es-ES" dirty="0" err="1"/>
              <a:t>Webflow</a:t>
            </a:r>
            <a:r>
              <a:rPr lang="es-ES" dirty="0"/>
              <a:t> que le permita "arrastrar y soltar“ o GitHub Pages para construir lo básico del sitio web en el que se mostrará el portafolio.. </a:t>
            </a:r>
          </a:p>
        </p:txBody>
      </p:sp>
    </p:spTree>
    <p:extLst>
      <p:ext uri="{BB962C8B-B14F-4D97-AF65-F5344CB8AC3E}">
        <p14:creationId xmlns:p14="http://schemas.microsoft.com/office/powerpoint/2010/main" val="934450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E15831-C48A-4B2A-841A-CD2BBECF4D0C}"/>
              </a:ext>
            </a:extLst>
          </p:cNvPr>
          <p:cNvSpPr>
            <a:spLocks noGrp="1"/>
          </p:cNvSpPr>
          <p:nvPr>
            <p:ph type="title"/>
          </p:nvPr>
        </p:nvSpPr>
        <p:spPr/>
        <p:txBody>
          <a:bodyPr>
            <a:normAutofit/>
          </a:bodyPr>
          <a:lstStyle/>
          <a:p>
            <a:r>
              <a:rPr lang="es-ES" sz="2800" dirty="0"/>
              <a:t>“Reconstrucción del portafolio que me consiguió trabajo como científico de datos” Matt Chapman</a:t>
            </a:r>
          </a:p>
        </p:txBody>
      </p:sp>
      <p:sp>
        <p:nvSpPr>
          <p:cNvPr id="3" name="Marcador de contenido 2">
            <a:extLst>
              <a:ext uri="{FF2B5EF4-FFF2-40B4-BE49-F238E27FC236}">
                <a16:creationId xmlns:a16="http://schemas.microsoft.com/office/drawing/2014/main" id="{211861FA-1F71-4E88-A095-3E70B441D707}"/>
              </a:ext>
            </a:extLst>
          </p:cNvPr>
          <p:cNvSpPr>
            <a:spLocks noGrp="1"/>
          </p:cNvSpPr>
          <p:nvPr>
            <p:ph idx="1"/>
          </p:nvPr>
        </p:nvSpPr>
        <p:spPr/>
        <p:txBody>
          <a:bodyPr>
            <a:normAutofit fontScale="92500" lnSpcReduction="10000"/>
          </a:bodyPr>
          <a:lstStyle/>
          <a:p>
            <a:r>
              <a:rPr lang="es-ES" dirty="0"/>
              <a:t>Ahora, un año y medio después, estoy derribando el portafolio que me permitió conseguir mi primer  trabajo como científico de datos y reconstruyéndolo desde cero.</a:t>
            </a:r>
          </a:p>
          <a:p>
            <a:r>
              <a:rPr lang="es-ES" dirty="0"/>
              <a:t>Cosas por mejorar del antiguo portafolio: diseño básico, demasiado centrado en proyecto y no en habilidades, tener un URL un poco molesto, no hay enlace a otros sitios como LinkedIn, foto antigua, </a:t>
            </a:r>
            <a:r>
              <a:rPr lang="es-ES" dirty="0" err="1"/>
              <a:t>etc</a:t>
            </a:r>
            <a:endParaRPr lang="es-ES" dirty="0"/>
          </a:p>
          <a:p>
            <a:r>
              <a:rPr lang="es-ES" dirty="0"/>
              <a:t>Criterios para los nuevos cambios: </a:t>
            </a:r>
          </a:p>
          <a:p>
            <a:r>
              <a:rPr lang="es-ES" dirty="0"/>
              <a:t>a.- Diseño elegante y de apariencia profesional. (Dribbble.com, Bootstrap) </a:t>
            </a:r>
          </a:p>
          <a:p>
            <a:r>
              <a:rPr lang="es-ES" dirty="0"/>
              <a:t>b.- Un URL excelente. </a:t>
            </a:r>
          </a:p>
          <a:p>
            <a:r>
              <a:rPr lang="es-ES" dirty="0"/>
              <a:t>c.- Experiencia laboral. (</a:t>
            </a:r>
            <a:r>
              <a:rPr lang="es-ES" dirty="0" err="1"/>
              <a:t>Linkedln</a:t>
            </a:r>
            <a:r>
              <a:rPr lang="es-ES" dirty="0"/>
              <a:t>, GitHub)</a:t>
            </a:r>
          </a:p>
          <a:p>
            <a:r>
              <a:rPr lang="es-ES" dirty="0"/>
              <a:t>d.- Agregar sinopsis inicial a los proyectos para precisar rápidamente de que trata. </a:t>
            </a:r>
          </a:p>
          <a:p>
            <a:endParaRPr lang="es-ES" dirty="0"/>
          </a:p>
        </p:txBody>
      </p:sp>
    </p:spTree>
    <p:extLst>
      <p:ext uri="{BB962C8B-B14F-4D97-AF65-F5344CB8AC3E}">
        <p14:creationId xmlns:p14="http://schemas.microsoft.com/office/powerpoint/2010/main" val="2113133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CA8A42-11F1-4162-92DF-364A1BB454BB}"/>
              </a:ext>
            </a:extLst>
          </p:cNvPr>
          <p:cNvSpPr>
            <a:spLocks noGrp="1"/>
          </p:cNvSpPr>
          <p:nvPr>
            <p:ph type="title"/>
          </p:nvPr>
        </p:nvSpPr>
        <p:spPr/>
        <p:txBody>
          <a:bodyPr/>
          <a:lstStyle/>
          <a:p>
            <a:r>
              <a:rPr lang="es-ES" b="1" dirty="0"/>
              <a:t>Pasos para crear un portafolio de Ciencia de datos.</a:t>
            </a:r>
          </a:p>
        </p:txBody>
      </p:sp>
      <p:sp>
        <p:nvSpPr>
          <p:cNvPr id="3" name="Marcador de contenido 2">
            <a:extLst>
              <a:ext uri="{FF2B5EF4-FFF2-40B4-BE49-F238E27FC236}">
                <a16:creationId xmlns:a16="http://schemas.microsoft.com/office/drawing/2014/main" id="{3B125C46-CCB7-47BC-A8EF-EEC93223290B}"/>
              </a:ext>
            </a:extLst>
          </p:cNvPr>
          <p:cNvSpPr>
            <a:spLocks noGrp="1"/>
          </p:cNvSpPr>
          <p:nvPr>
            <p:ph idx="1"/>
          </p:nvPr>
        </p:nvSpPr>
        <p:spPr/>
        <p:txBody>
          <a:bodyPr>
            <a:normAutofit/>
          </a:bodyPr>
          <a:lstStyle/>
          <a:p>
            <a:r>
              <a:rPr lang="es-ES" b="1" dirty="0"/>
              <a:t>1.- Paso 1: Elige el tema que te apasiona</a:t>
            </a:r>
          </a:p>
          <a:p>
            <a:pPr marL="0" indent="0">
              <a:buNone/>
            </a:pPr>
            <a:r>
              <a:rPr lang="es-ES" dirty="0"/>
              <a:t>          El tema debe resolver un problema o responder preguntas interesantes.</a:t>
            </a:r>
          </a:p>
          <a:p>
            <a:pPr marL="0" indent="0">
              <a:buNone/>
            </a:pPr>
            <a:r>
              <a:rPr lang="es-ES" dirty="0"/>
              <a:t>	   Apuntar a soluciones simples con impacto para sus audiencias</a:t>
            </a:r>
          </a:p>
          <a:p>
            <a:pPr marL="0" indent="0">
              <a:buNone/>
            </a:pPr>
            <a:r>
              <a:rPr lang="es-ES" dirty="0"/>
              <a:t>	</a:t>
            </a:r>
            <a:r>
              <a:rPr lang="es-ES" b="1" dirty="0"/>
              <a:t>2. Elige una plataforma adecuada para comunicar:</a:t>
            </a:r>
          </a:p>
          <a:p>
            <a:pPr marL="0" indent="0">
              <a:buNone/>
            </a:pPr>
            <a:r>
              <a:rPr lang="es-ES" dirty="0"/>
              <a:t>          Una página web o blog personal </a:t>
            </a:r>
          </a:p>
          <a:p>
            <a:pPr marL="0" indent="0">
              <a:buNone/>
            </a:pPr>
            <a:r>
              <a:rPr lang="es-ES" dirty="0"/>
              <a:t>          La sección «Destacado» de tu perfil de LinkedIn.</a:t>
            </a:r>
          </a:p>
          <a:p>
            <a:pPr marL="0" indent="0">
              <a:buNone/>
            </a:pPr>
            <a:r>
              <a:rPr lang="es-ES" dirty="0"/>
              <a:t>          Repositorios en plataformas como </a:t>
            </a:r>
            <a:r>
              <a:rPr lang="es-ES" dirty="0" err="1"/>
              <a:t>Github</a:t>
            </a:r>
            <a:r>
              <a:rPr lang="es-ES" dirty="0"/>
              <a:t> o </a:t>
            </a:r>
            <a:r>
              <a:rPr lang="es-ES" dirty="0" err="1"/>
              <a:t>Kaggle</a:t>
            </a:r>
            <a:r>
              <a:rPr lang="es-ES" dirty="0"/>
              <a:t>.</a:t>
            </a:r>
          </a:p>
        </p:txBody>
      </p:sp>
    </p:spTree>
    <p:extLst>
      <p:ext uri="{BB962C8B-B14F-4D97-AF65-F5344CB8AC3E}">
        <p14:creationId xmlns:p14="http://schemas.microsoft.com/office/powerpoint/2010/main" val="2187563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8DB68CB-57E6-4BBD-95A1-57C9A79E4913}"/>
              </a:ext>
            </a:extLst>
          </p:cNvPr>
          <p:cNvSpPr>
            <a:spLocks noGrp="1"/>
          </p:cNvSpPr>
          <p:nvPr>
            <p:ph idx="1"/>
          </p:nvPr>
        </p:nvSpPr>
        <p:spPr>
          <a:xfrm>
            <a:off x="2606968" y="665825"/>
            <a:ext cx="8915400" cy="5272030"/>
          </a:xfrm>
        </p:spPr>
        <p:txBody>
          <a:bodyPr/>
          <a:lstStyle/>
          <a:p>
            <a:r>
              <a:rPr lang="es-ES" b="1" dirty="0"/>
              <a:t>3.-Construir soluciones de su área de conocimiento</a:t>
            </a:r>
          </a:p>
          <a:p>
            <a:pPr>
              <a:spcBef>
                <a:spcPts val="600"/>
              </a:spcBef>
              <a:spcAft>
                <a:spcPts val="600"/>
              </a:spcAft>
            </a:pPr>
            <a:r>
              <a:rPr lang="es-ES" dirty="0"/>
              <a:t>Si quieres convertirte en un gran científico de datos, tendrás que publicar tu trabajo.  Abre tus soluciones para que otras personas las usen. Deja que la gente contribuya a tu </a:t>
            </a:r>
            <a:r>
              <a:rPr lang="es-ES" dirty="0" err="1"/>
              <a:t>Github</a:t>
            </a:r>
            <a:r>
              <a:rPr lang="es-ES" dirty="0"/>
              <a:t>. Escribe y habla sobre ello. Cuanta más gente encuentre valor en tu trabajo, más probable será que difundan tus productos.</a:t>
            </a:r>
          </a:p>
          <a:p>
            <a:pPr>
              <a:spcBef>
                <a:spcPts val="600"/>
              </a:spcBef>
              <a:spcAft>
                <a:spcPts val="600"/>
              </a:spcAft>
            </a:pPr>
            <a:endParaRPr lang="es-ES" dirty="0"/>
          </a:p>
          <a:p>
            <a:pPr>
              <a:spcBef>
                <a:spcPts val="600"/>
              </a:spcBef>
              <a:spcAft>
                <a:spcPts val="600"/>
              </a:spcAft>
            </a:pPr>
            <a:r>
              <a:rPr lang="es-ES" b="1" dirty="0"/>
              <a:t>4. Despliegue y comunique sus soluciones: </a:t>
            </a:r>
          </a:p>
          <a:p>
            <a:pPr>
              <a:spcBef>
                <a:spcPts val="600"/>
              </a:spcBef>
              <a:spcAft>
                <a:spcPts val="600"/>
              </a:spcAft>
            </a:pPr>
            <a:r>
              <a:rPr lang="es-ES" dirty="0"/>
              <a:t>Despliegue y comercialice sus productos. Haga que lo utilicen muchas personas y realice un seguimiento a los impactos que hizo. Esto le proporcionará más inspiración e historias para aumentar su aprendizaje como un gran científico de datos.</a:t>
            </a:r>
          </a:p>
        </p:txBody>
      </p:sp>
    </p:spTree>
    <p:extLst>
      <p:ext uri="{BB962C8B-B14F-4D97-AF65-F5344CB8AC3E}">
        <p14:creationId xmlns:p14="http://schemas.microsoft.com/office/powerpoint/2010/main" val="3786730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B00B1F8-FE17-420A-BF1D-CD61633798D6}"/>
              </a:ext>
            </a:extLst>
          </p:cNvPr>
          <p:cNvSpPr>
            <a:spLocks noGrp="1"/>
          </p:cNvSpPr>
          <p:nvPr>
            <p:ph idx="1"/>
          </p:nvPr>
        </p:nvSpPr>
        <p:spPr>
          <a:xfrm>
            <a:off x="2589212" y="719091"/>
            <a:ext cx="8915400" cy="5388746"/>
          </a:xfrm>
        </p:spPr>
        <p:txBody>
          <a:bodyPr/>
          <a:lstStyle/>
          <a:p>
            <a:r>
              <a:rPr lang="es-ES" b="1" dirty="0"/>
              <a:t>5.-Incluye los siguientes elementos en tu portafolio:</a:t>
            </a:r>
          </a:p>
          <a:p>
            <a:r>
              <a:rPr lang="es-ES" dirty="0"/>
              <a:t>Proyectos de datos: Enumera los proyectos en los que has trabajado. Incluye descripciones, objetivos, herramientas utilizadas y resultados.</a:t>
            </a:r>
          </a:p>
          <a:p>
            <a:r>
              <a:rPr lang="es-ES" dirty="0"/>
              <a:t>Visualizaciones: Muestra gráficos, tablas y visualizaciones que demuestren tus habilidades de comunicación de datos.</a:t>
            </a:r>
          </a:p>
          <a:p>
            <a:r>
              <a:rPr lang="es-ES" dirty="0"/>
              <a:t>Código fuente: Comparte fragmentos de código relevante de tus proyectos.</a:t>
            </a:r>
          </a:p>
          <a:p>
            <a:r>
              <a:rPr lang="es-ES" dirty="0"/>
              <a:t>Blog o página web personal: Si tienes uno, vincúlalo en tu portafolio.</a:t>
            </a:r>
          </a:p>
          <a:p>
            <a:endParaRPr lang="es-ES" dirty="0"/>
          </a:p>
          <a:p>
            <a:r>
              <a:rPr lang="es-ES" b="1" dirty="0"/>
              <a:t>6.-Destaca tus habilidades técnicas y blandas:</a:t>
            </a:r>
          </a:p>
          <a:p>
            <a:r>
              <a:rPr lang="es-ES" dirty="0"/>
              <a:t>Menciona tus habilidades en lenguajes de programación (como Python o R), herramientas (como SQL o </a:t>
            </a:r>
            <a:r>
              <a:rPr lang="es-ES" dirty="0" err="1"/>
              <a:t>Tableau</a:t>
            </a:r>
            <a:r>
              <a:rPr lang="es-ES" dirty="0"/>
              <a:t>) y técnicas de análisis de datos.</a:t>
            </a:r>
          </a:p>
          <a:p>
            <a:r>
              <a:rPr lang="es-ES" dirty="0"/>
              <a:t>Demuestra habilidades blandas como comunicación, trabajo en equipo y resolución de problemas.</a:t>
            </a:r>
          </a:p>
          <a:p>
            <a:endParaRPr lang="es-ES" dirty="0"/>
          </a:p>
        </p:txBody>
      </p:sp>
    </p:spTree>
    <p:extLst>
      <p:ext uri="{BB962C8B-B14F-4D97-AF65-F5344CB8AC3E}">
        <p14:creationId xmlns:p14="http://schemas.microsoft.com/office/powerpoint/2010/main" val="3959229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33B773F-FCF8-4EA6-91E2-4D8C3E5F58E2}"/>
              </a:ext>
            </a:extLst>
          </p:cNvPr>
          <p:cNvSpPr>
            <a:spLocks noGrp="1"/>
          </p:cNvSpPr>
          <p:nvPr>
            <p:ph idx="1"/>
          </p:nvPr>
        </p:nvSpPr>
        <p:spPr>
          <a:xfrm>
            <a:off x="2589212" y="488272"/>
            <a:ext cx="8915400" cy="5422950"/>
          </a:xfrm>
        </p:spPr>
        <p:txBody>
          <a:bodyPr/>
          <a:lstStyle/>
          <a:p>
            <a:r>
              <a:rPr lang="es-ES" b="1" dirty="0"/>
              <a:t>7.- Agrega proyectos variados:</a:t>
            </a:r>
          </a:p>
          <a:p>
            <a:r>
              <a:rPr lang="es-ES" dirty="0"/>
              <a:t>Incluye proyectos que aborden diferentes aspectos de la ciencia de datos, como limpieza de datos, análisis exploratorio, modelado predictivo y más.</a:t>
            </a:r>
          </a:p>
          <a:p>
            <a:r>
              <a:rPr lang="es-ES" dirty="0"/>
              <a:t>Si no tienes experiencia laboral, considera proyectos personales o desafíos de </a:t>
            </a:r>
            <a:r>
              <a:rPr lang="es-ES" dirty="0" err="1"/>
              <a:t>Kaggle</a:t>
            </a:r>
            <a:r>
              <a:rPr lang="es-ES" dirty="0"/>
              <a:t>.</a:t>
            </a:r>
          </a:p>
        </p:txBody>
      </p:sp>
    </p:spTree>
    <p:extLst>
      <p:ext uri="{BB962C8B-B14F-4D97-AF65-F5344CB8AC3E}">
        <p14:creationId xmlns:p14="http://schemas.microsoft.com/office/powerpoint/2010/main" val="1161015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46B1FE-9A68-4E23-8EC9-CE4F749FED7B}"/>
              </a:ext>
            </a:extLst>
          </p:cNvPr>
          <p:cNvSpPr>
            <a:spLocks noGrp="1"/>
          </p:cNvSpPr>
          <p:nvPr>
            <p:ph type="title"/>
          </p:nvPr>
        </p:nvSpPr>
        <p:spPr/>
        <p:txBody>
          <a:bodyPr/>
          <a:lstStyle/>
          <a:p>
            <a:pPr algn="ctr"/>
            <a:r>
              <a:rPr lang="es-ES" dirty="0"/>
              <a:t>Conclusiones </a:t>
            </a:r>
          </a:p>
        </p:txBody>
      </p:sp>
      <p:sp>
        <p:nvSpPr>
          <p:cNvPr id="3" name="Marcador de contenido 2">
            <a:extLst>
              <a:ext uri="{FF2B5EF4-FFF2-40B4-BE49-F238E27FC236}">
                <a16:creationId xmlns:a16="http://schemas.microsoft.com/office/drawing/2014/main" id="{AD677559-61B0-4389-B8DC-9A51A88F720D}"/>
              </a:ext>
            </a:extLst>
          </p:cNvPr>
          <p:cNvSpPr>
            <a:spLocks noGrp="1"/>
          </p:cNvSpPr>
          <p:nvPr>
            <p:ph idx="1"/>
          </p:nvPr>
        </p:nvSpPr>
        <p:spPr/>
        <p:txBody>
          <a:bodyPr/>
          <a:lstStyle/>
          <a:p>
            <a:r>
              <a:rPr lang="es-ES" dirty="0"/>
              <a:t>En resumen, un portafolio bien estructurado es tu carta de presentación en el mundo del análisis de datos. No solo muestra proyectos, sino habilidades y experiencia en el campo de ciencia de datos. </a:t>
            </a:r>
          </a:p>
        </p:txBody>
      </p:sp>
    </p:spTree>
    <p:extLst>
      <p:ext uri="{BB962C8B-B14F-4D97-AF65-F5344CB8AC3E}">
        <p14:creationId xmlns:p14="http://schemas.microsoft.com/office/powerpoint/2010/main" val="2950697612"/>
      </p:ext>
    </p:extLst>
  </p:cSld>
  <p:clrMapOvr>
    <a:masterClrMapping/>
  </p:clrMapOvr>
</p:sld>
</file>

<file path=ppt/theme/theme1.xml><?xml version="1.0" encoding="utf-8"?>
<a:theme xmlns:a="http://schemas.openxmlformats.org/drawingml/2006/main" name="Espiral">
  <a:themeElements>
    <a:clrScheme name="Amarillo">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71</TotalTime>
  <Words>801</Words>
  <Application>Microsoft Office PowerPoint</Application>
  <PresentationFormat>Panorámica</PresentationFormat>
  <Paragraphs>47</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Century Gothic</vt:lpstr>
      <vt:lpstr>Wingdings 3</vt:lpstr>
      <vt:lpstr>Espiral</vt:lpstr>
      <vt:lpstr>El portafolio de un Científico de datos</vt:lpstr>
      <vt:lpstr>¿Qué es un portafolio en ciencia de datos? </vt:lpstr>
      <vt:lpstr>“El portafolio que me consiguió un trabajo de científico de datos” Matt Chapman</vt:lpstr>
      <vt:lpstr>“Reconstrucción del portafolio que me consiguió trabajo como científico de datos” Matt Chapman</vt:lpstr>
      <vt:lpstr>Pasos para crear un portafolio de Ciencia de datos.</vt:lpstr>
      <vt:lpstr>Presentación de PowerPoint</vt:lpstr>
      <vt:lpstr>Presentación de PowerPoint</vt:lpstr>
      <vt:lpstr>Presentación de PowerPoint</vt:lpstr>
      <vt:lpstr>Conclusiones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portafolio de un Científico de datos</dc:title>
  <dc:creator>Ederson Joel Quintero Morillo</dc:creator>
  <cp:lastModifiedBy>Ederson Joel Quintero Morillo</cp:lastModifiedBy>
  <cp:revision>11</cp:revision>
  <dcterms:created xsi:type="dcterms:W3CDTF">2024-04-26T18:17:55Z</dcterms:created>
  <dcterms:modified xsi:type="dcterms:W3CDTF">2024-04-29T17:53:52Z</dcterms:modified>
</cp:coreProperties>
</file>