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</p:sldIdLst>
  <p:sldSz cx="9144000" cy="6858000" type="screen4x3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slide" Target="slides/slide2.xml"/>
  <Relationship Id="rId5" Type="http://schemas.openxmlformats.org/officeDocument/2006/relationships/slide" Target="slides/slide3.xml"/>
  <Relationship Id="rId6" Type="http://schemas.openxmlformats.org/officeDocument/2006/relationships/presProps" Target="presProps.xml"/>
  <Relationship Id="rId7" Type="http://schemas.openxmlformats.org/officeDocument/2006/relationships/viewProps" Target="viewProps.xml"/>
  <Relationship Id="rId8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212988534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pokephp_logo1.png"/>
</Relationships>

</file>

<file path=ppt/slides/_rels/slide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pokephp_logo2.png"/>
  <Relationship Id="rId3" Type="http://schemas.openxmlformats.org/officeDocument/2006/relationships/image" Target="../media/porque_php3.png"/>
</Relationships>

</file>

<file path=ppt/slides/_rels/slide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pokephp_logo4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5250" y="95250"/>
          <a:ext cx="7334250" cy="7048500"/>
          <a:chOff x="95250" y="95250"/>
          <a:chExt cx="7334250" cy="7048500"/>
        </a:xfrm>
      </p:grpSpPr>
      <p:pic>
        <p:nvPicPr>
          <p:cNvPr id="1" name="PokePHP Logo" descr="PokePHP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" y="95250"/>
            <a:ext cx="342900" cy="34290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%"/>
              </a:srgbClr>
            </a:outerShdw>
          </a:effectLst>
        </p:spPr>
      </p:pic>
      <p:sp>
        <p:nvSpPr>
          <p:cNvPr id="2" name=""/>
          <p:cNvSpPr txBox="1"/>
          <p:nvPr/>
        </p:nvSpPr>
        <p:spPr>
          <a:xfrm>
            <a:off x="1619250" y="190500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6000" spc="0" u="none">
                <a:solidFill>
                  <a:srgbClr val="E06B20">
                    <a:alpha val="100.00%"/>
                  </a:srgbClr>
                </a:solidFill>
                <a:latin typeface="Calibri"/>
              </a:rPr>
              <a:t><![CDATA[Stand-Up do Pokemãobr!]]></a:t>
            </a:r>
          </a:p>
        </p:txBody>
      </p:sp>
      <p:sp>
        <p:nvSpPr>
          <p:cNvPr id="3" name=""/>
          <p:cNvSpPr txBox="1"/>
          <p:nvPr/>
        </p:nvSpPr>
        <p:spPr>
          <a:xfrm>
            <a:off x="95250" y="6096000"/>
            <a:ext cx="571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b="1" sz="2000" spc="0" u="none">
                <a:solidFill>
                  <a:srgbClr val="555555">
                    <a:alpha val="33.33%"/>
                  </a:srgbClr>
                </a:solidFill>
                <a:latin typeface="Calibri"/>
              </a:rPr>
              <a:t><![CDATA[@pokemaobr]]>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5250" y="95250"/>
          <a:ext cx="5810250" cy="7048500"/>
          <a:chOff x="95250" y="95250"/>
          <a:chExt cx="5810250" cy="7048500"/>
        </a:xfrm>
      </p:grpSpPr>
      <p:pic>
        <p:nvPicPr>
          <p:cNvPr id="1" name="PokePHP Logo" descr="PokePHP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" y="95250"/>
            <a:ext cx="342900" cy="34290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%"/>
              </a:srgbClr>
            </a:outerShdw>
          </a:effectLst>
        </p:spPr>
      </p:pic>
      <p:pic>
        <p:nvPicPr>
          <p:cNvPr id="2" name="Por que PHP" descr="Por que PHP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0" y="95250"/>
            <a:ext cx="4762500" cy="476250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%"/>
              </a:srgbClr>
            </a:outerShdw>
          </a:effectLst>
        </p:spPr>
      </p:pic>
      <p:sp>
        <p:nvSpPr>
          <p:cNvPr id="3" name=""/>
          <p:cNvSpPr txBox="1"/>
          <p:nvPr/>
        </p:nvSpPr>
        <p:spPr>
          <a:xfrm>
            <a:off x="95250" y="6096000"/>
            <a:ext cx="571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b="1" sz="2000" spc="0" u="none">
                <a:solidFill>
                  <a:srgbClr val="555555">
                    <a:alpha val="33.33%"/>
                  </a:srgbClr>
                </a:solidFill>
                <a:latin typeface="Calibri"/>
              </a:rPr>
              <a:t><![CDATA[@pokemaobr]]>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5250" y="95250"/>
          <a:ext cx="7334250" cy="7048500"/>
          <a:chOff x="95250" y="95250"/>
          <a:chExt cx="7334250" cy="7048500"/>
        </a:xfrm>
      </p:grpSpPr>
      <p:pic>
        <p:nvPicPr>
          <p:cNvPr id="1" name="PokePHP Logo" descr="PokePHP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" y="95250"/>
            <a:ext cx="342900" cy="34290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%"/>
              </a:srgbClr>
            </a:outerShdw>
          </a:effectLst>
        </p:spPr>
      </p:pic>
      <p:sp>
        <p:nvSpPr>
          <p:cNvPr id="2" name=""/>
          <p:cNvSpPr txBox="1"/>
          <p:nvPr/>
        </p:nvSpPr>
        <p:spPr>
          <a:xfrm>
            <a:off x="1619250" y="190500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6000" spc="0" u="none">
                <a:solidFill>
                  <a:srgbClr val="E06B20">
                    <a:alpha val="100.00%"/>
                  </a:srgbClr>
                </a:solidFill>
                <a:latin typeface="Calibri"/>
              </a:rPr>
              <a:t><![CDATA[Obrigado!]]></a:t>
            </a:r>
          </a:p>
        </p:txBody>
      </p:sp>
      <p:sp>
        <p:nvSpPr>
          <p:cNvPr id="3" name=""/>
          <p:cNvSpPr txBox="1"/>
          <p:nvPr/>
        </p:nvSpPr>
        <p:spPr>
          <a:xfrm>
            <a:off x="95250" y="6096000"/>
            <a:ext cx="571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b="1" sz="2000" spc="0" u="none">
                <a:solidFill>
                  <a:srgbClr val="555555">
                    <a:alpha val="33.33%"/>
                  </a:srgbClr>
                </a:solidFill>
                <a:latin typeface="Calibri"/>
              </a:rPr>
              <a:t><![CDATA[@pokemaobr]]>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24">
  <a:themeElements>
    <a:clrScheme name="Theme2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24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24">
      <a:fillStyleLst>
        <a:solidFill>
          <a:schemeClr val="phClr"/>
        </a:solidFill>
        <a:gradFill rotWithShape="1">
          <a:gsLst>
            <a:gs pos="0%">
              <a:schemeClr val="phClr">
                <a:tint val="50%"/>
                <a:satMod val="300%"/>
              </a:schemeClr>
            </a:gs>
            <a:gs pos="35%">
              <a:schemeClr val="phClr">
                <a:tint val="37%"/>
                <a:satMod val="300%"/>
              </a:schemeClr>
            </a:gs>
            <a:gs pos="100%">
              <a:schemeClr val="phClr">
                <a:tint val="15%"/>
                <a:satMod val="350%"/>
              </a:schemeClr>
            </a:gs>
          </a:gsLst>
          <a:lin ang="16200000" scaled="1"/>
        </a:gradFill>
        <a:gradFill rotWithShape="1">
          <a:gsLst>
            <a:gs pos="0%">
              <a:schemeClr val="phClr">
                <a:shade val="51%"/>
                <a:satMod val="130%"/>
              </a:schemeClr>
            </a:gs>
            <a:gs pos="80%">
              <a:schemeClr val="phClr">
                <a:shade val="93%"/>
                <a:satMod val="130%"/>
              </a:schemeClr>
            </a:gs>
            <a:gs pos="100%">
              <a:schemeClr val="phClr">
                <a:shade val="94%"/>
                <a:satMod val="135%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%"/>
              <a:satMod val="105%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%">
              <a:schemeClr val="phClr">
                <a:tint val="40%"/>
                <a:satMod val="350%"/>
              </a:schemeClr>
            </a:gs>
            <a:gs pos="40%">
              <a:schemeClr val="phClr">
                <a:tint val="45%"/>
                <a:shade val="99%"/>
                <a:satMod val="350%"/>
              </a:schemeClr>
            </a:gs>
            <a:gs pos="100%">
              <a:schemeClr val="phClr">
                <a:shade val="20%"/>
                <a:satMod val="255%"/>
              </a:schemeClr>
            </a:gs>
          </a:gsLst>
          <a:path path="circle">
            <a:fillToRect b="180%" l="50%" r="50%" t="-80%"/>
          </a:path>
        </a:gradFill>
        <a:gradFill rotWithShape="1">
          <a:gsLst>
            <a:gs pos="0%">
              <a:schemeClr val="phClr">
                <a:tint val="80%"/>
                <a:satMod val="300%"/>
              </a:schemeClr>
            </a:gs>
            <a:gs pos="100%">
              <a:schemeClr val="phClr">
                <a:shade val="30%"/>
                <a:satMod val="200%"/>
              </a:schemeClr>
            </a:gs>
          </a:gsLst>
          <a:path path="circle">
            <a:fillToRect b="50%" l="50%" r="50%" t="50%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3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2018-04-17T13:37:41Z</dcterms:created>
  <dcterms:modified xsi:type="dcterms:W3CDTF">2018-04-17T13:37:41Z</dcterms:modified>
  <dc:title>Untitled Presentation</dc:title>
  <dc:description/>
  <dc:subject/>
  <cp:keywords/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