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57" r:id="rId3"/>
  </p:sldIdLst>
  <p:sldSz cx="13716000" cy="1828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50" d="100"/>
          <a:sy n="150" d="100"/>
        </p:scale>
        <p:origin x="-2826" y="-7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5A1CD-F206-4D94-B884-147C688E8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2992968"/>
            <a:ext cx="102870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832877F-8F2D-4516-ADA3-C78A67760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970847-570B-4716-83C3-6A0B4713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E0EA-4C4D-4C51-A63B-6BC660C2F636}" type="datetimeFigureOut">
              <a:rPr lang="nl-NL" smtClean="0"/>
              <a:t>4-9-2018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AD7639-C324-4088-94DE-FF886107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DDEF55-B506-4FCE-8911-58EDEEDD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4F0C-DE30-4755-8B32-7BD67CE706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456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F792B-3416-4969-B01A-9EFC690D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57EC911-5153-4F6D-A333-BBBDA06D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9B3A21-DBEB-414A-96B3-370A861A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E0EA-4C4D-4C51-A63B-6BC660C2F636}" type="datetimeFigureOut">
              <a:rPr lang="nl-NL" smtClean="0"/>
              <a:t>4-9-2018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C0BD19-6A10-49C4-8824-FBE1223D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8AC67B-2BD3-43F0-8C62-75BEBCEB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4F0C-DE30-4755-8B32-7BD67CE706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194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9A5C774-5C12-4CC0-9871-C03CF5277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D0BF501-4F43-4555-8A47-E24DB7B63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A89496-5B6D-431F-84A8-1AFAECE2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E0EA-4C4D-4C51-A63B-6BC660C2F636}" type="datetimeFigureOut">
              <a:rPr lang="nl-NL" smtClean="0"/>
              <a:t>4-9-2018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F1D115-2637-4FD8-87BE-7F27712E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4558EF-E292-4C0C-9163-E3E1AE83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4F0C-DE30-4755-8B32-7BD67CE706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815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3716000" cy="18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700"/>
          </a:p>
        </p:txBody>
      </p:sp>
      <p:sp>
        <p:nvSpPr>
          <p:cNvPr id="8" name="Rechthoek 7"/>
          <p:cNvSpPr/>
          <p:nvPr/>
        </p:nvSpPr>
        <p:spPr>
          <a:xfrm>
            <a:off x="782250" y="1584000"/>
            <a:ext cx="12150000" cy="112333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7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9000" y="2675899"/>
            <a:ext cx="11178000" cy="1422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68310" y="4400557"/>
            <a:ext cx="11178000" cy="1422400"/>
          </a:xfrm>
        </p:spPr>
        <p:txBody>
          <a:bodyPr>
            <a:noAutofit/>
          </a:bodyPr>
          <a:lstStyle>
            <a:lvl1pPr marL="0" indent="0" algn="l">
              <a:lnSpc>
                <a:spcPts val="6300"/>
              </a:lnSpc>
              <a:buNone/>
              <a:defRPr sz="6000">
                <a:solidFill>
                  <a:schemeClr val="bg2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782250" y="14112000"/>
            <a:ext cx="12150000" cy="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70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1269001" y="10875347"/>
            <a:ext cx="8019236" cy="1693333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001" y="16704000"/>
            <a:ext cx="3640211" cy="8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50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3716000" cy="18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7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9000" y="2675899"/>
            <a:ext cx="11178000" cy="1422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68310" y="4400557"/>
            <a:ext cx="11178000" cy="1422400"/>
          </a:xfrm>
        </p:spPr>
        <p:txBody>
          <a:bodyPr>
            <a:noAutofit/>
          </a:bodyPr>
          <a:lstStyle>
            <a:lvl1pPr marL="0" indent="0" algn="l">
              <a:lnSpc>
                <a:spcPts val="6300"/>
              </a:lnSpc>
              <a:buNone/>
              <a:defRPr sz="6000">
                <a:solidFill>
                  <a:schemeClr val="tx2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782250" y="14112000"/>
            <a:ext cx="12150000" cy="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70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1269001" y="10875347"/>
            <a:ext cx="8019236" cy="1693333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001" y="16704000"/>
            <a:ext cx="3640211" cy="806400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783000" y="1584000"/>
            <a:ext cx="12150000" cy="13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700"/>
          </a:p>
        </p:txBody>
      </p:sp>
    </p:spTree>
    <p:extLst>
      <p:ext uri="{BB962C8B-B14F-4D97-AF65-F5344CB8AC3E}">
        <p14:creationId xmlns:p14="http://schemas.microsoft.com/office/powerpoint/2010/main" val="3038804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83000" y="17105091"/>
            <a:ext cx="1215000" cy="406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800"/>
              </a:lnSpc>
              <a:defRPr sz="15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5480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783000" y="4400557"/>
            <a:ext cx="12150000" cy="1422400"/>
          </a:xfrm>
        </p:spPr>
        <p:txBody>
          <a:bodyPr>
            <a:noAutofit/>
          </a:bodyPr>
          <a:lstStyle>
            <a:lvl1pPr marL="0" indent="0" algn="l">
              <a:lnSpc>
                <a:spcPts val="6300"/>
              </a:lnSpc>
              <a:buNone/>
              <a:defRPr sz="6000">
                <a:solidFill>
                  <a:schemeClr val="tx2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6714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3000" y="2678251"/>
            <a:ext cx="12150000" cy="1422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/>
          </p:nvPr>
        </p:nvSpPr>
        <p:spPr>
          <a:xfrm>
            <a:off x="6971400" y="4406400"/>
            <a:ext cx="5962350" cy="11001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grafiek wilt toevoegen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783432" y="4405336"/>
            <a:ext cx="6058800" cy="1099976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83000" y="17105091"/>
            <a:ext cx="1215000" cy="406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800"/>
              </a:lnSpc>
              <a:defRPr sz="15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8708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3000" y="2678251"/>
            <a:ext cx="12150000" cy="1422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783432" y="4406400"/>
            <a:ext cx="6058800" cy="110016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6971400" y="4406400"/>
            <a:ext cx="5962350" cy="11001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83000" y="17105091"/>
            <a:ext cx="1215000" cy="406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800"/>
              </a:lnSpc>
              <a:defRPr sz="15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5411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3000" y="2678251"/>
            <a:ext cx="12150000" cy="1422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782250" y="4406400"/>
            <a:ext cx="12151500" cy="11001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83000" y="17105091"/>
            <a:ext cx="1215000" cy="406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800"/>
              </a:lnSpc>
              <a:defRPr sz="15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912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782250" y="1581151"/>
            <a:ext cx="12151500" cy="13826851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83000" y="17105091"/>
            <a:ext cx="1215000" cy="406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800"/>
              </a:lnSpc>
              <a:defRPr sz="15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140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999BD-B2C6-4463-A422-553962B2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9A1158-3299-4F2C-B062-FA6F28061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521215-2A7A-410B-A30F-3263D74E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E0EA-4C4D-4C51-A63B-6BC660C2F636}" type="datetimeFigureOut">
              <a:rPr lang="nl-NL" smtClean="0"/>
              <a:t>4-9-2018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5E7FDB-E7B4-4A36-8188-A897D02E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A05E2C-7D1E-4AB0-90B5-D46C555F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4F0C-DE30-4755-8B32-7BD67CE706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4309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2"/>
            <a:ext cx="13716000" cy="1828799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grpSp>
        <p:nvGrpSpPr>
          <p:cNvPr id="25" name="Groep 24"/>
          <p:cNvGrpSpPr/>
          <p:nvPr/>
        </p:nvGrpSpPr>
        <p:grpSpPr>
          <a:xfrm>
            <a:off x="8801100" y="16704733"/>
            <a:ext cx="3640932" cy="804336"/>
            <a:chOff x="5867400" y="6264275"/>
            <a:chExt cx="2427288" cy="301626"/>
          </a:xfrm>
        </p:grpSpPr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5867400" y="6264275"/>
              <a:ext cx="258763" cy="295275"/>
            </a:xfrm>
            <a:custGeom>
              <a:avLst/>
              <a:gdLst>
                <a:gd name="T0" fmla="*/ 389 w 407"/>
                <a:gd name="T1" fmla="*/ 424 h 463"/>
                <a:gd name="T2" fmla="*/ 352 w 407"/>
                <a:gd name="T3" fmla="*/ 397 h 463"/>
                <a:gd name="T4" fmla="*/ 248 w 407"/>
                <a:gd name="T5" fmla="*/ 229 h 463"/>
                <a:gd name="T6" fmla="*/ 346 w 407"/>
                <a:gd name="T7" fmla="*/ 108 h 463"/>
                <a:gd name="T8" fmla="*/ 185 w 407"/>
                <a:gd name="T9" fmla="*/ 0 h 463"/>
                <a:gd name="T10" fmla="*/ 8 w 407"/>
                <a:gd name="T11" fmla="*/ 0 h 463"/>
                <a:gd name="T12" fmla="*/ 0 w 407"/>
                <a:gd name="T13" fmla="*/ 11 h 463"/>
                <a:gd name="T14" fmla="*/ 0 w 407"/>
                <a:gd name="T15" fmla="*/ 24 h 463"/>
                <a:gd name="T16" fmla="*/ 17 w 407"/>
                <a:gd name="T17" fmla="*/ 39 h 463"/>
                <a:gd name="T18" fmla="*/ 46 w 407"/>
                <a:gd name="T19" fmla="*/ 47 h 463"/>
                <a:gd name="T20" fmla="*/ 46 w 407"/>
                <a:gd name="T21" fmla="*/ 417 h 463"/>
                <a:gd name="T22" fmla="*/ 17 w 407"/>
                <a:gd name="T23" fmla="*/ 424 h 463"/>
                <a:gd name="T24" fmla="*/ 0 w 407"/>
                <a:gd name="T25" fmla="*/ 440 h 463"/>
                <a:gd name="T26" fmla="*/ 0 w 407"/>
                <a:gd name="T27" fmla="*/ 453 h 463"/>
                <a:gd name="T28" fmla="*/ 8 w 407"/>
                <a:gd name="T29" fmla="*/ 463 h 463"/>
                <a:gd name="T30" fmla="*/ 167 w 407"/>
                <a:gd name="T31" fmla="*/ 463 h 463"/>
                <a:gd name="T32" fmla="*/ 176 w 407"/>
                <a:gd name="T33" fmla="*/ 453 h 463"/>
                <a:gd name="T34" fmla="*/ 176 w 407"/>
                <a:gd name="T35" fmla="*/ 440 h 463"/>
                <a:gd name="T36" fmla="*/ 158 w 407"/>
                <a:gd name="T37" fmla="*/ 424 h 463"/>
                <a:gd name="T38" fmla="*/ 129 w 407"/>
                <a:gd name="T39" fmla="*/ 417 h 463"/>
                <a:gd name="T40" fmla="*/ 129 w 407"/>
                <a:gd name="T41" fmla="*/ 242 h 463"/>
                <a:gd name="T42" fmla="*/ 171 w 407"/>
                <a:gd name="T43" fmla="*/ 242 h 463"/>
                <a:gd name="T44" fmla="*/ 287 w 407"/>
                <a:gd name="T45" fmla="*/ 452 h 463"/>
                <a:gd name="T46" fmla="*/ 309 w 407"/>
                <a:gd name="T47" fmla="*/ 463 h 463"/>
                <a:gd name="T48" fmla="*/ 398 w 407"/>
                <a:gd name="T49" fmla="*/ 463 h 463"/>
                <a:gd name="T50" fmla="*/ 407 w 407"/>
                <a:gd name="T51" fmla="*/ 453 h 463"/>
                <a:gd name="T52" fmla="*/ 407 w 407"/>
                <a:gd name="T53" fmla="*/ 440 h 463"/>
                <a:gd name="T54" fmla="*/ 389 w 407"/>
                <a:gd name="T55" fmla="*/ 424 h 463"/>
                <a:gd name="T56" fmla="*/ 145 w 407"/>
                <a:gd name="T57" fmla="*/ 203 h 463"/>
                <a:gd name="T58" fmla="*/ 130 w 407"/>
                <a:gd name="T59" fmla="*/ 203 h 463"/>
                <a:gd name="T60" fmla="*/ 130 w 407"/>
                <a:gd name="T61" fmla="*/ 43 h 463"/>
                <a:gd name="T62" fmla="*/ 162 w 407"/>
                <a:gd name="T63" fmla="*/ 43 h 463"/>
                <a:gd name="T64" fmla="*/ 257 w 407"/>
                <a:gd name="T65" fmla="*/ 121 h 463"/>
                <a:gd name="T66" fmla="*/ 145 w 407"/>
                <a:gd name="T67" fmla="*/ 2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2700"/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6350000" y="6264275"/>
              <a:ext cx="220663" cy="301625"/>
            </a:xfrm>
            <a:custGeom>
              <a:avLst/>
              <a:gdLst>
                <a:gd name="T0" fmla="*/ 331 w 348"/>
                <a:gd name="T1" fmla="*/ 428 h 473"/>
                <a:gd name="T2" fmla="*/ 299 w 348"/>
                <a:gd name="T3" fmla="*/ 418 h 473"/>
                <a:gd name="T4" fmla="*/ 299 w 348"/>
                <a:gd name="T5" fmla="*/ 16 h 473"/>
                <a:gd name="T6" fmla="*/ 284 w 348"/>
                <a:gd name="T7" fmla="*/ 0 h 473"/>
                <a:gd name="T8" fmla="*/ 186 w 348"/>
                <a:gd name="T9" fmla="*/ 0 h 473"/>
                <a:gd name="T10" fmla="*/ 178 w 348"/>
                <a:gd name="T11" fmla="*/ 11 h 473"/>
                <a:gd name="T12" fmla="*/ 178 w 348"/>
                <a:gd name="T13" fmla="*/ 19 h 473"/>
                <a:gd name="T14" fmla="*/ 196 w 348"/>
                <a:gd name="T15" fmla="*/ 36 h 473"/>
                <a:gd name="T16" fmla="*/ 227 w 348"/>
                <a:gd name="T17" fmla="*/ 45 h 473"/>
                <a:gd name="T18" fmla="*/ 227 w 348"/>
                <a:gd name="T19" fmla="*/ 158 h 473"/>
                <a:gd name="T20" fmla="*/ 153 w 348"/>
                <a:gd name="T21" fmla="*/ 133 h 473"/>
                <a:gd name="T22" fmla="*/ 0 w 348"/>
                <a:gd name="T23" fmla="*/ 313 h 473"/>
                <a:gd name="T24" fmla="*/ 123 w 348"/>
                <a:gd name="T25" fmla="*/ 473 h 473"/>
                <a:gd name="T26" fmla="*/ 227 w 348"/>
                <a:gd name="T27" fmla="*/ 420 h 473"/>
                <a:gd name="T28" fmla="*/ 227 w 348"/>
                <a:gd name="T29" fmla="*/ 447 h 473"/>
                <a:gd name="T30" fmla="*/ 242 w 348"/>
                <a:gd name="T31" fmla="*/ 463 h 473"/>
                <a:gd name="T32" fmla="*/ 340 w 348"/>
                <a:gd name="T33" fmla="*/ 463 h 473"/>
                <a:gd name="T34" fmla="*/ 348 w 348"/>
                <a:gd name="T35" fmla="*/ 453 h 473"/>
                <a:gd name="T36" fmla="*/ 348 w 348"/>
                <a:gd name="T37" fmla="*/ 444 h 473"/>
                <a:gd name="T38" fmla="*/ 331 w 348"/>
                <a:gd name="T39" fmla="*/ 428 h 473"/>
                <a:gd name="T40" fmla="*/ 227 w 348"/>
                <a:gd name="T41" fmla="*/ 379 h 473"/>
                <a:gd name="T42" fmla="*/ 153 w 348"/>
                <a:gd name="T43" fmla="*/ 418 h 473"/>
                <a:gd name="T44" fmla="*/ 77 w 348"/>
                <a:gd name="T45" fmla="*/ 299 h 473"/>
                <a:gd name="T46" fmla="*/ 158 w 348"/>
                <a:gd name="T47" fmla="*/ 179 h 473"/>
                <a:gd name="T48" fmla="*/ 227 w 348"/>
                <a:gd name="T49" fmla="*/ 299 h 473"/>
                <a:gd name="T50" fmla="*/ 227 w 348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2700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323 w 372"/>
                <a:gd name="T1" fmla="*/ 15 h 330"/>
                <a:gd name="T2" fmla="*/ 308 w 372"/>
                <a:gd name="T3" fmla="*/ 0 h 330"/>
                <a:gd name="T4" fmla="*/ 210 w 372"/>
                <a:gd name="T5" fmla="*/ 0 h 330"/>
                <a:gd name="T6" fmla="*/ 202 w 372"/>
                <a:gd name="T7" fmla="*/ 10 h 330"/>
                <a:gd name="T8" fmla="*/ 202 w 372"/>
                <a:gd name="T9" fmla="*/ 19 h 330"/>
                <a:gd name="T10" fmla="*/ 219 w 372"/>
                <a:gd name="T11" fmla="*/ 35 h 330"/>
                <a:gd name="T12" fmla="*/ 251 w 372"/>
                <a:gd name="T13" fmla="*/ 44 h 330"/>
                <a:gd name="T14" fmla="*/ 251 w 372"/>
                <a:gd name="T15" fmla="*/ 236 h 330"/>
                <a:gd name="T16" fmla="*/ 176 w 372"/>
                <a:gd name="T17" fmla="*/ 275 h 330"/>
                <a:gd name="T18" fmla="*/ 121 w 372"/>
                <a:gd name="T19" fmla="*/ 169 h 330"/>
                <a:gd name="T20" fmla="*/ 121 w 372"/>
                <a:gd name="T21" fmla="*/ 15 h 330"/>
                <a:gd name="T22" fmla="*/ 106 w 372"/>
                <a:gd name="T23" fmla="*/ 0 h 330"/>
                <a:gd name="T24" fmla="*/ 8 w 372"/>
                <a:gd name="T25" fmla="*/ 0 h 330"/>
                <a:gd name="T26" fmla="*/ 0 w 372"/>
                <a:gd name="T27" fmla="*/ 10 h 330"/>
                <a:gd name="T28" fmla="*/ 0 w 372"/>
                <a:gd name="T29" fmla="*/ 19 h 330"/>
                <a:gd name="T30" fmla="*/ 18 w 372"/>
                <a:gd name="T31" fmla="*/ 35 h 330"/>
                <a:gd name="T32" fmla="*/ 49 w 372"/>
                <a:gd name="T33" fmla="*/ 44 h 330"/>
                <a:gd name="T34" fmla="*/ 49 w 372"/>
                <a:gd name="T35" fmla="*/ 207 h 330"/>
                <a:gd name="T36" fmla="*/ 145 w 372"/>
                <a:gd name="T37" fmla="*/ 330 h 330"/>
                <a:gd name="T38" fmla="*/ 251 w 372"/>
                <a:gd name="T39" fmla="*/ 277 h 330"/>
                <a:gd name="T40" fmla="*/ 251 w 372"/>
                <a:gd name="T41" fmla="*/ 304 h 330"/>
                <a:gd name="T42" fmla="*/ 266 w 372"/>
                <a:gd name="T43" fmla="*/ 320 h 330"/>
                <a:gd name="T44" fmla="*/ 364 w 372"/>
                <a:gd name="T45" fmla="*/ 320 h 330"/>
                <a:gd name="T46" fmla="*/ 372 w 372"/>
                <a:gd name="T47" fmla="*/ 310 h 330"/>
                <a:gd name="T48" fmla="*/ 372 w 372"/>
                <a:gd name="T49" fmla="*/ 301 h 330"/>
                <a:gd name="T50" fmla="*/ 354 w 372"/>
                <a:gd name="T51" fmla="*/ 285 h 330"/>
                <a:gd name="T52" fmla="*/ 323 w 372"/>
                <a:gd name="T53" fmla="*/ 275 h 330"/>
                <a:gd name="T54" fmla="*/ 323 w 372"/>
                <a:gd name="T55" fmla="*/ 1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2700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89 w 307"/>
                <a:gd name="T1" fmla="*/ 295 h 340"/>
                <a:gd name="T2" fmla="*/ 258 w 307"/>
                <a:gd name="T3" fmla="*/ 285 h 340"/>
                <a:gd name="T4" fmla="*/ 258 w 307"/>
                <a:gd name="T5" fmla="*/ 106 h 340"/>
                <a:gd name="T6" fmla="*/ 130 w 307"/>
                <a:gd name="T7" fmla="*/ 0 h 340"/>
                <a:gd name="T8" fmla="*/ 45 w 307"/>
                <a:gd name="T9" fmla="*/ 12 h 340"/>
                <a:gd name="T10" fmla="*/ 22 w 307"/>
                <a:gd name="T11" fmla="*/ 39 h 340"/>
                <a:gd name="T12" fmla="*/ 18 w 307"/>
                <a:gd name="T13" fmla="*/ 74 h 340"/>
                <a:gd name="T14" fmla="*/ 24 w 307"/>
                <a:gd name="T15" fmla="*/ 84 h 340"/>
                <a:gd name="T16" fmla="*/ 43 w 307"/>
                <a:gd name="T17" fmla="*/ 76 h 340"/>
                <a:gd name="T18" fmla="*/ 125 w 307"/>
                <a:gd name="T19" fmla="*/ 54 h 340"/>
                <a:gd name="T20" fmla="*/ 185 w 307"/>
                <a:gd name="T21" fmla="*/ 118 h 340"/>
                <a:gd name="T22" fmla="*/ 185 w 307"/>
                <a:gd name="T23" fmla="*/ 151 h 340"/>
                <a:gd name="T24" fmla="*/ 63 w 307"/>
                <a:gd name="T25" fmla="*/ 176 h 340"/>
                <a:gd name="T26" fmla="*/ 0 w 307"/>
                <a:gd name="T27" fmla="*/ 250 h 340"/>
                <a:gd name="T28" fmla="*/ 83 w 307"/>
                <a:gd name="T29" fmla="*/ 340 h 340"/>
                <a:gd name="T30" fmla="*/ 185 w 307"/>
                <a:gd name="T31" fmla="*/ 290 h 340"/>
                <a:gd name="T32" fmla="*/ 185 w 307"/>
                <a:gd name="T33" fmla="*/ 314 h 340"/>
                <a:gd name="T34" fmla="*/ 200 w 307"/>
                <a:gd name="T35" fmla="*/ 330 h 340"/>
                <a:gd name="T36" fmla="*/ 298 w 307"/>
                <a:gd name="T37" fmla="*/ 330 h 340"/>
                <a:gd name="T38" fmla="*/ 307 w 307"/>
                <a:gd name="T39" fmla="*/ 320 h 340"/>
                <a:gd name="T40" fmla="*/ 307 w 307"/>
                <a:gd name="T41" fmla="*/ 311 h 340"/>
                <a:gd name="T42" fmla="*/ 289 w 307"/>
                <a:gd name="T43" fmla="*/ 295 h 340"/>
                <a:gd name="T44" fmla="*/ 185 w 307"/>
                <a:gd name="T45" fmla="*/ 254 h 340"/>
                <a:gd name="T46" fmla="*/ 116 w 307"/>
                <a:gd name="T47" fmla="*/ 285 h 340"/>
                <a:gd name="T48" fmla="*/ 78 w 307"/>
                <a:gd name="T49" fmla="*/ 244 h 340"/>
                <a:gd name="T50" fmla="*/ 114 w 307"/>
                <a:gd name="T51" fmla="*/ 201 h 340"/>
                <a:gd name="T52" fmla="*/ 185 w 307"/>
                <a:gd name="T53" fmla="*/ 184 h 340"/>
                <a:gd name="T54" fmla="*/ 185 w 307"/>
                <a:gd name="T55" fmla="*/ 25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2700"/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6565900" y="6264275"/>
              <a:ext cx="222250" cy="301625"/>
            </a:xfrm>
            <a:custGeom>
              <a:avLst/>
              <a:gdLst>
                <a:gd name="T0" fmla="*/ 226 w 349"/>
                <a:gd name="T1" fmla="*/ 133 h 473"/>
                <a:gd name="T2" fmla="*/ 122 w 349"/>
                <a:gd name="T3" fmla="*/ 185 h 473"/>
                <a:gd name="T4" fmla="*/ 122 w 349"/>
                <a:gd name="T5" fmla="*/ 16 h 473"/>
                <a:gd name="T6" fmla="*/ 107 w 349"/>
                <a:gd name="T7" fmla="*/ 0 h 473"/>
                <a:gd name="T8" fmla="*/ 9 w 349"/>
                <a:gd name="T9" fmla="*/ 0 h 473"/>
                <a:gd name="T10" fmla="*/ 0 w 349"/>
                <a:gd name="T11" fmla="*/ 11 h 473"/>
                <a:gd name="T12" fmla="*/ 0 w 349"/>
                <a:gd name="T13" fmla="*/ 19 h 473"/>
                <a:gd name="T14" fmla="*/ 18 w 349"/>
                <a:gd name="T15" fmla="*/ 36 h 473"/>
                <a:gd name="T16" fmla="*/ 49 w 349"/>
                <a:gd name="T17" fmla="*/ 45 h 473"/>
                <a:gd name="T18" fmla="*/ 49 w 349"/>
                <a:gd name="T19" fmla="*/ 422 h 473"/>
                <a:gd name="T20" fmla="*/ 62 w 349"/>
                <a:gd name="T21" fmla="*/ 445 h 473"/>
                <a:gd name="T22" fmla="*/ 182 w 349"/>
                <a:gd name="T23" fmla="*/ 473 h 473"/>
                <a:gd name="T24" fmla="*/ 349 w 349"/>
                <a:gd name="T25" fmla="*/ 291 h 473"/>
                <a:gd name="T26" fmla="*/ 226 w 349"/>
                <a:gd name="T27" fmla="*/ 133 h 473"/>
                <a:gd name="T28" fmla="*/ 181 w 349"/>
                <a:gd name="T29" fmla="*/ 430 h 473"/>
                <a:gd name="T30" fmla="*/ 122 w 349"/>
                <a:gd name="T31" fmla="*/ 337 h 473"/>
                <a:gd name="T32" fmla="*/ 122 w 349"/>
                <a:gd name="T33" fmla="*/ 227 h 473"/>
                <a:gd name="T34" fmla="*/ 196 w 349"/>
                <a:gd name="T35" fmla="*/ 188 h 473"/>
                <a:gd name="T36" fmla="*/ 271 w 349"/>
                <a:gd name="T37" fmla="*/ 305 h 473"/>
                <a:gd name="T38" fmla="*/ 181 w 349"/>
                <a:gd name="T39" fmla="*/ 43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270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7283450" y="6264275"/>
              <a:ext cx="222250" cy="301625"/>
            </a:xfrm>
            <a:custGeom>
              <a:avLst/>
              <a:gdLst>
                <a:gd name="T0" fmla="*/ 331 w 349"/>
                <a:gd name="T1" fmla="*/ 428 h 473"/>
                <a:gd name="T2" fmla="*/ 300 w 349"/>
                <a:gd name="T3" fmla="*/ 418 h 473"/>
                <a:gd name="T4" fmla="*/ 300 w 349"/>
                <a:gd name="T5" fmla="*/ 16 h 473"/>
                <a:gd name="T6" fmla="*/ 285 w 349"/>
                <a:gd name="T7" fmla="*/ 0 h 473"/>
                <a:gd name="T8" fmla="*/ 187 w 349"/>
                <a:gd name="T9" fmla="*/ 0 h 473"/>
                <a:gd name="T10" fmla="*/ 178 w 349"/>
                <a:gd name="T11" fmla="*/ 11 h 473"/>
                <a:gd name="T12" fmla="*/ 178 w 349"/>
                <a:gd name="T13" fmla="*/ 19 h 473"/>
                <a:gd name="T14" fmla="*/ 196 w 349"/>
                <a:gd name="T15" fmla="*/ 36 h 473"/>
                <a:gd name="T16" fmla="*/ 227 w 349"/>
                <a:gd name="T17" fmla="*/ 45 h 473"/>
                <a:gd name="T18" fmla="*/ 227 w 349"/>
                <a:gd name="T19" fmla="*/ 158 h 473"/>
                <a:gd name="T20" fmla="*/ 153 w 349"/>
                <a:gd name="T21" fmla="*/ 133 h 473"/>
                <a:gd name="T22" fmla="*/ 0 w 349"/>
                <a:gd name="T23" fmla="*/ 313 h 473"/>
                <a:gd name="T24" fmla="*/ 123 w 349"/>
                <a:gd name="T25" fmla="*/ 473 h 473"/>
                <a:gd name="T26" fmla="*/ 227 w 349"/>
                <a:gd name="T27" fmla="*/ 420 h 473"/>
                <a:gd name="T28" fmla="*/ 227 w 349"/>
                <a:gd name="T29" fmla="*/ 447 h 473"/>
                <a:gd name="T30" fmla="*/ 242 w 349"/>
                <a:gd name="T31" fmla="*/ 463 h 473"/>
                <a:gd name="T32" fmla="*/ 340 w 349"/>
                <a:gd name="T33" fmla="*/ 463 h 473"/>
                <a:gd name="T34" fmla="*/ 349 w 349"/>
                <a:gd name="T35" fmla="*/ 453 h 473"/>
                <a:gd name="T36" fmla="*/ 349 w 349"/>
                <a:gd name="T37" fmla="*/ 444 h 473"/>
                <a:gd name="T38" fmla="*/ 331 w 349"/>
                <a:gd name="T39" fmla="*/ 428 h 473"/>
                <a:gd name="T40" fmla="*/ 227 w 349"/>
                <a:gd name="T41" fmla="*/ 379 h 473"/>
                <a:gd name="T42" fmla="*/ 153 w 349"/>
                <a:gd name="T43" fmla="*/ 418 h 473"/>
                <a:gd name="T44" fmla="*/ 78 w 349"/>
                <a:gd name="T45" fmla="*/ 299 h 473"/>
                <a:gd name="T46" fmla="*/ 158 w 349"/>
                <a:gd name="T47" fmla="*/ 179 h 473"/>
                <a:gd name="T48" fmla="*/ 227 w 349"/>
                <a:gd name="T49" fmla="*/ 299 h 473"/>
                <a:gd name="T50" fmla="*/ 227 w 349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2700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168 w 322"/>
                <a:gd name="T1" fmla="*/ 0 h 340"/>
                <a:gd name="T2" fmla="*/ 0 w 322"/>
                <a:gd name="T3" fmla="*/ 178 h 340"/>
                <a:gd name="T4" fmla="*/ 154 w 322"/>
                <a:gd name="T5" fmla="*/ 340 h 340"/>
                <a:gd name="T6" fmla="*/ 322 w 322"/>
                <a:gd name="T7" fmla="*/ 162 h 340"/>
                <a:gd name="T8" fmla="*/ 168 w 322"/>
                <a:gd name="T9" fmla="*/ 0 h 340"/>
                <a:gd name="T10" fmla="*/ 162 w 322"/>
                <a:gd name="T11" fmla="*/ 294 h 340"/>
                <a:gd name="T12" fmla="*/ 76 w 322"/>
                <a:gd name="T13" fmla="*/ 170 h 340"/>
                <a:gd name="T14" fmla="*/ 162 w 322"/>
                <a:gd name="T15" fmla="*/ 46 h 340"/>
                <a:gd name="T16" fmla="*/ 248 w 322"/>
                <a:gd name="T17" fmla="*/ 170 h 340"/>
                <a:gd name="T18" fmla="*/ 162 w 322"/>
                <a:gd name="T19" fmla="*/ 2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270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47 w 247"/>
                <a:gd name="T1" fmla="*/ 22 h 340"/>
                <a:gd name="T2" fmla="*/ 238 w 247"/>
                <a:gd name="T3" fmla="*/ 11 h 340"/>
                <a:gd name="T4" fmla="*/ 165 w 247"/>
                <a:gd name="T5" fmla="*/ 0 h 340"/>
                <a:gd name="T6" fmla="*/ 0 w 247"/>
                <a:gd name="T7" fmla="*/ 170 h 340"/>
                <a:gd name="T8" fmla="*/ 165 w 247"/>
                <a:gd name="T9" fmla="*/ 340 h 340"/>
                <a:gd name="T10" fmla="*/ 238 w 247"/>
                <a:gd name="T11" fmla="*/ 329 h 340"/>
                <a:gd name="T12" fmla="*/ 247 w 247"/>
                <a:gd name="T13" fmla="*/ 318 h 340"/>
                <a:gd name="T14" fmla="*/ 247 w 247"/>
                <a:gd name="T15" fmla="*/ 269 h 340"/>
                <a:gd name="T16" fmla="*/ 243 w 247"/>
                <a:gd name="T17" fmla="*/ 262 h 340"/>
                <a:gd name="T18" fmla="*/ 231 w 247"/>
                <a:gd name="T19" fmla="*/ 266 h 340"/>
                <a:gd name="T20" fmla="*/ 169 w 247"/>
                <a:gd name="T21" fmla="*/ 281 h 340"/>
                <a:gd name="T22" fmla="*/ 71 w 247"/>
                <a:gd name="T23" fmla="*/ 170 h 340"/>
                <a:gd name="T24" fmla="*/ 169 w 247"/>
                <a:gd name="T25" fmla="*/ 59 h 340"/>
                <a:gd name="T26" fmla="*/ 231 w 247"/>
                <a:gd name="T27" fmla="*/ 74 h 340"/>
                <a:gd name="T28" fmla="*/ 243 w 247"/>
                <a:gd name="T29" fmla="*/ 78 h 340"/>
                <a:gd name="T30" fmla="*/ 247 w 247"/>
                <a:gd name="T31" fmla="*/ 71 h 340"/>
                <a:gd name="T32" fmla="*/ 247 w 247"/>
                <a:gd name="T33" fmla="*/ 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270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9 w 317"/>
                <a:gd name="T1" fmla="*/ 0 h 330"/>
                <a:gd name="T2" fmla="*/ 0 w 317"/>
                <a:gd name="T3" fmla="*/ 10 h 330"/>
                <a:gd name="T4" fmla="*/ 0 w 317"/>
                <a:gd name="T5" fmla="*/ 19 h 330"/>
                <a:gd name="T6" fmla="*/ 18 w 317"/>
                <a:gd name="T7" fmla="*/ 35 h 330"/>
                <a:gd name="T8" fmla="*/ 49 w 317"/>
                <a:gd name="T9" fmla="*/ 44 h 330"/>
                <a:gd name="T10" fmla="*/ 49 w 317"/>
                <a:gd name="T11" fmla="*/ 193 h 330"/>
                <a:gd name="T12" fmla="*/ 152 w 317"/>
                <a:gd name="T13" fmla="*/ 330 h 330"/>
                <a:gd name="T14" fmla="*/ 247 w 317"/>
                <a:gd name="T15" fmla="*/ 280 h 330"/>
                <a:gd name="T16" fmla="*/ 249 w 317"/>
                <a:gd name="T17" fmla="*/ 280 h 330"/>
                <a:gd name="T18" fmla="*/ 249 w 317"/>
                <a:gd name="T19" fmla="*/ 312 h 330"/>
                <a:gd name="T20" fmla="*/ 257 w 317"/>
                <a:gd name="T21" fmla="*/ 320 h 330"/>
                <a:gd name="T22" fmla="*/ 309 w 317"/>
                <a:gd name="T23" fmla="*/ 320 h 330"/>
                <a:gd name="T24" fmla="*/ 317 w 317"/>
                <a:gd name="T25" fmla="*/ 312 h 330"/>
                <a:gd name="T26" fmla="*/ 317 w 317"/>
                <a:gd name="T27" fmla="*/ 8 h 330"/>
                <a:gd name="T28" fmla="*/ 309 w 317"/>
                <a:gd name="T29" fmla="*/ 0 h 330"/>
                <a:gd name="T30" fmla="*/ 255 w 317"/>
                <a:gd name="T31" fmla="*/ 0 h 330"/>
                <a:gd name="T32" fmla="*/ 247 w 317"/>
                <a:gd name="T33" fmla="*/ 8 h 330"/>
                <a:gd name="T34" fmla="*/ 247 w 317"/>
                <a:gd name="T35" fmla="*/ 226 h 330"/>
                <a:gd name="T36" fmla="*/ 173 w 317"/>
                <a:gd name="T37" fmla="*/ 268 h 330"/>
                <a:gd name="T38" fmla="*/ 119 w 317"/>
                <a:gd name="T39" fmla="*/ 173 h 330"/>
                <a:gd name="T40" fmla="*/ 119 w 317"/>
                <a:gd name="T41" fmla="*/ 8 h 330"/>
                <a:gd name="T42" fmla="*/ 111 w 317"/>
                <a:gd name="T43" fmla="*/ 0 h 330"/>
                <a:gd name="T44" fmla="*/ 9 w 317"/>
                <a:gd name="T4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270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322 h 330"/>
                <a:gd name="T2" fmla="*/ 8 w 467"/>
                <a:gd name="T3" fmla="*/ 330 h 330"/>
                <a:gd name="T4" fmla="*/ 62 w 467"/>
                <a:gd name="T5" fmla="*/ 330 h 330"/>
                <a:gd name="T6" fmla="*/ 70 w 467"/>
                <a:gd name="T7" fmla="*/ 322 h 330"/>
                <a:gd name="T8" fmla="*/ 70 w 467"/>
                <a:gd name="T9" fmla="*/ 104 h 330"/>
                <a:gd name="T10" fmla="*/ 145 w 467"/>
                <a:gd name="T11" fmla="*/ 62 h 330"/>
                <a:gd name="T12" fmla="*/ 198 w 467"/>
                <a:gd name="T13" fmla="*/ 157 h 330"/>
                <a:gd name="T14" fmla="*/ 198 w 467"/>
                <a:gd name="T15" fmla="*/ 322 h 330"/>
                <a:gd name="T16" fmla="*/ 206 w 467"/>
                <a:gd name="T17" fmla="*/ 330 h 330"/>
                <a:gd name="T18" fmla="*/ 261 w 467"/>
                <a:gd name="T19" fmla="*/ 330 h 330"/>
                <a:gd name="T20" fmla="*/ 268 w 467"/>
                <a:gd name="T21" fmla="*/ 322 h 330"/>
                <a:gd name="T22" fmla="*/ 268 w 467"/>
                <a:gd name="T23" fmla="*/ 104 h 330"/>
                <a:gd name="T24" fmla="*/ 343 w 467"/>
                <a:gd name="T25" fmla="*/ 62 h 330"/>
                <a:gd name="T26" fmla="*/ 397 w 467"/>
                <a:gd name="T27" fmla="*/ 157 h 330"/>
                <a:gd name="T28" fmla="*/ 397 w 467"/>
                <a:gd name="T29" fmla="*/ 322 h 330"/>
                <a:gd name="T30" fmla="*/ 405 w 467"/>
                <a:gd name="T31" fmla="*/ 330 h 330"/>
                <a:gd name="T32" fmla="*/ 459 w 467"/>
                <a:gd name="T33" fmla="*/ 330 h 330"/>
                <a:gd name="T34" fmla="*/ 467 w 467"/>
                <a:gd name="T35" fmla="*/ 322 h 330"/>
                <a:gd name="T36" fmla="*/ 467 w 467"/>
                <a:gd name="T37" fmla="*/ 137 h 330"/>
                <a:gd name="T38" fmla="*/ 363 w 467"/>
                <a:gd name="T39" fmla="*/ 0 h 330"/>
                <a:gd name="T40" fmla="*/ 253 w 467"/>
                <a:gd name="T41" fmla="*/ 54 h 330"/>
                <a:gd name="T42" fmla="*/ 165 w 467"/>
                <a:gd name="T43" fmla="*/ 0 h 330"/>
                <a:gd name="T44" fmla="*/ 70 w 467"/>
                <a:gd name="T45" fmla="*/ 50 h 330"/>
                <a:gd name="T46" fmla="*/ 68 w 467"/>
                <a:gd name="T47" fmla="*/ 50 h 330"/>
                <a:gd name="T48" fmla="*/ 68 w 467"/>
                <a:gd name="T49" fmla="*/ 18 h 330"/>
                <a:gd name="T50" fmla="*/ 60 w 467"/>
                <a:gd name="T51" fmla="*/ 10 h 330"/>
                <a:gd name="T52" fmla="*/ 8 w 467"/>
                <a:gd name="T53" fmla="*/ 10 h 330"/>
                <a:gd name="T54" fmla="*/ 0 w 467"/>
                <a:gd name="T55" fmla="*/ 18 h 330"/>
                <a:gd name="T56" fmla="*/ 0 w 467"/>
                <a:gd name="T5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2700"/>
            </a:p>
          </p:txBody>
        </p:sp>
      </p:grpSp>
    </p:spTree>
    <p:extLst>
      <p:ext uri="{BB962C8B-B14F-4D97-AF65-F5344CB8AC3E}">
        <p14:creationId xmlns:p14="http://schemas.microsoft.com/office/powerpoint/2010/main" val="2340922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539220" y="16488907"/>
            <a:ext cx="12394530" cy="133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70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000" y="15840000"/>
            <a:ext cx="972000" cy="247798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456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E14A0-19F4-48C5-A026-BDAD6202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605ADB-0A62-40B1-93CD-0C94C33C4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1EC060-F974-4E88-93BB-5BD5745D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E0EA-4C4D-4C51-A63B-6BC660C2F636}" type="datetimeFigureOut">
              <a:rPr lang="nl-NL" smtClean="0"/>
              <a:t>4-9-2018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554E67-4EF6-49C7-8EB0-6F693470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518850-28F6-4677-B5BA-B47767A0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4F0C-DE30-4755-8B32-7BD67CE706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55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F9137-71CD-4A94-9F27-2893933E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87A6F0-5764-4545-B569-7285BFA2B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6A26304-19D1-40F6-A6DE-6202D8CBB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CE5F723-3F63-47EB-B9E5-ABBFA49B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E0EA-4C4D-4C51-A63B-6BC660C2F636}" type="datetimeFigureOut">
              <a:rPr lang="nl-NL" smtClean="0"/>
              <a:t>4-9-2018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9AE02A7-AF6B-42F3-9C0D-79D21249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73E1B3C-BB06-4BD5-8654-EFB3D57A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4F0C-DE30-4755-8B32-7BD67CE706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409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A1F67-45AE-4ED5-87E7-B61291DA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5E48C5B-52C9-4BAE-90D5-F901ED497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78579B-68A8-4A3A-A87D-B09548FB1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F26E197-836B-4EFB-B325-37257EFF2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D67D0B2-A370-4BBF-A0A2-2FB6F76FA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E8616A7-CF5C-4F54-ACBE-F9E3B713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E0EA-4C4D-4C51-A63B-6BC660C2F636}" type="datetimeFigureOut">
              <a:rPr lang="nl-NL" smtClean="0"/>
              <a:t>4-9-2018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7D8B87D-1C31-40BD-B2B2-E9F385C0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238A0A2-0BA7-4FE9-8C73-E687AF0C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4F0C-DE30-4755-8B32-7BD67CE706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576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18151-9319-4006-B2DC-3191711C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6607A23-614C-463F-8A29-E0656CFC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E0EA-4C4D-4C51-A63B-6BC660C2F636}" type="datetimeFigureOut">
              <a:rPr lang="nl-NL" smtClean="0"/>
              <a:t>4-9-2018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34C7F88-8AFA-4662-962F-B84E09E8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8B024C9-CC05-41E9-B1AF-D82A6679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4F0C-DE30-4755-8B32-7BD67CE706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642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472F574-679B-4F2A-93F7-B6C7E823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E0EA-4C4D-4C51-A63B-6BC660C2F636}" type="datetimeFigureOut">
              <a:rPr lang="nl-NL" smtClean="0"/>
              <a:t>4-9-2018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62C762A-5F6D-4241-95BB-0C60A135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9B7938-7A9D-41A4-947D-77F8E38D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4F0C-DE30-4755-8B32-7BD67CE706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33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5536A-D463-4F11-B6E0-E8CDABA9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78BDC7-C7CC-4DF5-8BCB-9200D2FE5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33C24C-9C25-48E9-A900-23EC964F2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3447FC4-8A32-4681-B9B0-B193680A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E0EA-4C4D-4C51-A63B-6BC660C2F636}" type="datetimeFigureOut">
              <a:rPr lang="nl-NL" smtClean="0"/>
              <a:t>4-9-2018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EAFA6B-9606-4A7D-91F6-CDA4F840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FDE6E7-8D7B-4B1F-B717-BFBE89C9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4F0C-DE30-4755-8B32-7BD67CE706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435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16C72-8319-468F-BDDF-F7574D9D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E3C3AE8-08FC-4E1B-BB8F-9F20A6570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E0E7E84-0C4A-4790-ABF0-0140EFC4E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65B1FFE-A88C-4B5F-BA2B-5113CA76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E0EA-4C4D-4C51-A63B-6BC660C2F636}" type="datetimeFigureOut">
              <a:rPr lang="nl-NL" smtClean="0"/>
              <a:t>4-9-2018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48ED43-3641-45CD-AFD7-12E016A5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4BDC253-6461-4A0A-B3D9-477645A5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54F0C-DE30-4755-8B32-7BD67CE706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10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2C8256F-EAB3-4181-AFC3-071ADA23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4A0F217-745F-429F-97DC-DE2C5D9F7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C18B78-3103-46B4-964D-05DE23DB2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EE0EA-4C4D-4C51-A63B-6BC660C2F636}" type="datetimeFigureOut">
              <a:rPr lang="nl-NL" smtClean="0"/>
              <a:t>4-9-2018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E137E70-B46C-412D-BB2A-B985E5AAA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E624D5-4C4A-4C80-B8F9-B57D12599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54F0C-DE30-4755-8B32-7BD67CE706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90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83000" y="2678251"/>
            <a:ext cx="12150000" cy="1422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3000" y="4839028"/>
            <a:ext cx="12150000" cy="110009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241000" y="17105091"/>
            <a:ext cx="1620000" cy="406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800"/>
              </a:lnSpc>
              <a:defRPr sz="15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85000" y="17105091"/>
            <a:ext cx="5940000" cy="406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800"/>
              </a:lnSpc>
              <a:defRPr sz="15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83000" y="17105091"/>
            <a:ext cx="1215000" cy="406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800"/>
              </a:lnSpc>
              <a:defRPr sz="15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783000" y="1584000"/>
            <a:ext cx="12150000" cy="13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700"/>
          </a:p>
        </p:txBody>
      </p:sp>
      <p:sp>
        <p:nvSpPr>
          <p:cNvPr id="18" name="Rechthoek 17"/>
          <p:cNvSpPr/>
          <p:nvPr/>
        </p:nvSpPr>
        <p:spPr>
          <a:xfrm>
            <a:off x="783000" y="16704000"/>
            <a:ext cx="12150000" cy="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700"/>
          </a:p>
        </p:txBody>
      </p:sp>
      <p:pic>
        <p:nvPicPr>
          <p:cNvPr id="19" name="Afbeelding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17107200"/>
            <a:ext cx="1657185" cy="3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0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</p:sldLayoutIdLst>
  <p:hf sldNum="0" hdr="0" ftr="0" dt="0"/>
  <p:txStyles>
    <p:titleStyle>
      <a:lvl1pPr algn="l" defTabSz="1371600" rtl="0" eaLnBrk="1" latinLnBrk="0" hangingPunct="1">
        <a:lnSpc>
          <a:spcPts val="6300"/>
        </a:lnSpc>
        <a:spcBef>
          <a:spcPct val="0"/>
        </a:spcBef>
        <a:buNone/>
        <a:defRPr sz="6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83395" indent="-483395" algn="l" defTabSz="1371600" rtl="0" eaLnBrk="1" latinLnBrk="0" hangingPunct="1">
        <a:lnSpc>
          <a:spcPts val="375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71550" indent="-488157" algn="l" defTabSz="1371600" rtl="0" eaLnBrk="1" latinLnBrk="0" hangingPunct="1">
        <a:lnSpc>
          <a:spcPts val="3750"/>
        </a:lnSpc>
        <a:spcBef>
          <a:spcPts val="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54945" indent="-485775" algn="l" defTabSz="1371600" rtl="0" eaLnBrk="1" latinLnBrk="0" hangingPunct="1">
        <a:lnSpc>
          <a:spcPts val="375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40720" indent="-483395" algn="l" defTabSz="1371600" rtl="0" eaLnBrk="1" latinLnBrk="0" hangingPunct="1">
        <a:lnSpc>
          <a:spcPts val="3750"/>
        </a:lnSpc>
        <a:spcBef>
          <a:spcPts val="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2428875" indent="-485775" algn="l" defTabSz="1371600" rtl="0" eaLnBrk="1" latinLnBrk="0" hangingPunct="1">
        <a:lnSpc>
          <a:spcPts val="375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raccolade 2">
            <a:extLst>
              <a:ext uri="{FF2B5EF4-FFF2-40B4-BE49-F238E27FC236}">
                <a16:creationId xmlns:a16="http://schemas.microsoft.com/office/drawing/2014/main" id="{9AB44B56-F181-4D3D-BAEF-92B7D50F663E}"/>
              </a:ext>
            </a:extLst>
          </p:cNvPr>
          <p:cNvSpPr/>
          <p:nvPr/>
        </p:nvSpPr>
        <p:spPr>
          <a:xfrm>
            <a:off x="5500688" y="9366801"/>
            <a:ext cx="261610" cy="2480711"/>
          </a:xfrm>
          <a:prstGeom prst="rightBrac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5" name="Rechteraccolade 144">
            <a:extLst>
              <a:ext uri="{FF2B5EF4-FFF2-40B4-BE49-F238E27FC236}">
                <a16:creationId xmlns:a16="http://schemas.microsoft.com/office/drawing/2014/main" id="{9A56B313-415A-48D9-8CA3-B6DEC1DE2FED}"/>
              </a:ext>
            </a:extLst>
          </p:cNvPr>
          <p:cNvSpPr/>
          <p:nvPr/>
        </p:nvSpPr>
        <p:spPr>
          <a:xfrm>
            <a:off x="5505264" y="11894061"/>
            <a:ext cx="261610" cy="1866539"/>
          </a:xfrm>
          <a:prstGeom prst="rightBrac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2BBBA98-3D45-4049-AA85-39EAF9CF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466" y="3103622"/>
            <a:ext cx="2436225" cy="1310195"/>
          </a:xfrm>
          <a:prstGeom prst="rect">
            <a:avLst/>
          </a:prstGeom>
        </p:spPr>
      </p:pic>
      <p:grpSp>
        <p:nvGrpSpPr>
          <p:cNvPr id="81" name="Groep 80">
            <a:extLst>
              <a:ext uri="{FF2B5EF4-FFF2-40B4-BE49-F238E27FC236}">
                <a16:creationId xmlns:a16="http://schemas.microsoft.com/office/drawing/2014/main" id="{CFECBB1C-C9E5-4B54-84D5-A77856DBC1EB}"/>
              </a:ext>
            </a:extLst>
          </p:cNvPr>
          <p:cNvGrpSpPr/>
          <p:nvPr/>
        </p:nvGrpSpPr>
        <p:grpSpPr>
          <a:xfrm>
            <a:off x="3917201" y="3080249"/>
            <a:ext cx="6002269" cy="10821724"/>
            <a:chOff x="7085925" y="4303295"/>
            <a:chExt cx="6002269" cy="10821724"/>
          </a:xfrm>
        </p:grpSpPr>
        <p:grpSp>
          <p:nvGrpSpPr>
            <p:cNvPr id="82" name="Groep 81">
              <a:extLst>
                <a:ext uri="{FF2B5EF4-FFF2-40B4-BE49-F238E27FC236}">
                  <a16:creationId xmlns:a16="http://schemas.microsoft.com/office/drawing/2014/main" id="{E6F8B79E-CAD6-4714-BC1B-02F5F77FD245}"/>
                </a:ext>
              </a:extLst>
            </p:cNvPr>
            <p:cNvGrpSpPr/>
            <p:nvPr/>
          </p:nvGrpSpPr>
          <p:grpSpPr>
            <a:xfrm>
              <a:off x="7085925" y="6128442"/>
              <a:ext cx="6002269" cy="8878858"/>
              <a:chOff x="7487611" y="6120056"/>
              <a:chExt cx="6002269" cy="8878858"/>
            </a:xfrm>
          </p:grpSpPr>
          <p:pic>
            <p:nvPicPr>
              <p:cNvPr id="138" name="Afbeelding 137">
                <a:extLst>
                  <a:ext uri="{FF2B5EF4-FFF2-40B4-BE49-F238E27FC236}">
                    <a16:creationId xmlns:a16="http://schemas.microsoft.com/office/drawing/2014/main" id="{6EEC7CD4-992E-4484-902B-45127E9158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4863"/>
              <a:stretch/>
            </p:blipFill>
            <p:spPr>
              <a:xfrm>
                <a:off x="8629879" y="6120056"/>
                <a:ext cx="4860001" cy="8878858"/>
              </a:xfrm>
              <a:prstGeom prst="rect">
                <a:avLst/>
              </a:prstGeom>
            </p:spPr>
          </p:pic>
          <p:pic>
            <p:nvPicPr>
              <p:cNvPr id="139" name="Afbeelding 138">
                <a:extLst>
                  <a:ext uri="{FF2B5EF4-FFF2-40B4-BE49-F238E27FC236}">
                    <a16:creationId xmlns:a16="http://schemas.microsoft.com/office/drawing/2014/main" id="{E0B7AD8D-3045-40EE-AD9C-9B1103772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7611" y="6163996"/>
                <a:ext cx="1110829" cy="8785864"/>
              </a:xfrm>
              <a:prstGeom prst="rect">
                <a:avLst/>
              </a:prstGeom>
            </p:spPr>
          </p:pic>
        </p:grpSp>
        <p:sp>
          <p:nvSpPr>
            <p:cNvPr id="85" name="Tekstvak 84">
              <a:extLst>
                <a:ext uri="{FF2B5EF4-FFF2-40B4-BE49-F238E27FC236}">
                  <a16:creationId xmlns:a16="http://schemas.microsoft.com/office/drawing/2014/main" id="{DFAD51DB-F01F-444A-B636-8757B01773D1}"/>
                </a:ext>
              </a:extLst>
            </p:cNvPr>
            <p:cNvSpPr txBox="1"/>
            <p:nvPr/>
          </p:nvSpPr>
          <p:spPr>
            <a:xfrm>
              <a:off x="12350049" y="4303295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HC</a:t>
              </a:r>
            </a:p>
          </p:txBody>
        </p:sp>
        <p:sp>
          <p:nvSpPr>
            <p:cNvPr id="87" name="Tekstvak 86">
              <a:extLst>
                <a:ext uri="{FF2B5EF4-FFF2-40B4-BE49-F238E27FC236}">
                  <a16:creationId xmlns:a16="http://schemas.microsoft.com/office/drawing/2014/main" id="{E5AE908C-6EF4-41BF-A715-FF278A99E92B}"/>
                </a:ext>
              </a:extLst>
            </p:cNvPr>
            <p:cNvSpPr txBox="1"/>
            <p:nvPr/>
          </p:nvSpPr>
          <p:spPr>
            <a:xfrm>
              <a:off x="8042672" y="1118370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89" name="Tekstvak 88">
              <a:extLst>
                <a:ext uri="{FF2B5EF4-FFF2-40B4-BE49-F238E27FC236}">
                  <a16:creationId xmlns:a16="http://schemas.microsoft.com/office/drawing/2014/main" id="{D0960D55-C246-4647-B979-92E3A9BD9403}"/>
                </a:ext>
              </a:extLst>
            </p:cNvPr>
            <p:cNvSpPr txBox="1"/>
            <p:nvPr/>
          </p:nvSpPr>
          <p:spPr>
            <a:xfrm>
              <a:off x="8042672" y="833192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90" name="Tekstvak 89">
              <a:extLst>
                <a:ext uri="{FF2B5EF4-FFF2-40B4-BE49-F238E27FC236}">
                  <a16:creationId xmlns:a16="http://schemas.microsoft.com/office/drawing/2014/main" id="{104F4E0D-B088-41CD-9A70-DCB59A4C41B5}"/>
                </a:ext>
              </a:extLst>
            </p:cNvPr>
            <p:cNvSpPr txBox="1"/>
            <p:nvPr/>
          </p:nvSpPr>
          <p:spPr>
            <a:xfrm>
              <a:off x="8042672" y="941525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91" name="Tekstvak 90">
              <a:extLst>
                <a:ext uri="{FF2B5EF4-FFF2-40B4-BE49-F238E27FC236}">
                  <a16:creationId xmlns:a16="http://schemas.microsoft.com/office/drawing/2014/main" id="{14390E9F-EA6B-4C74-B662-475B674C8EAB}"/>
                </a:ext>
              </a:extLst>
            </p:cNvPr>
            <p:cNvSpPr txBox="1"/>
            <p:nvPr/>
          </p:nvSpPr>
          <p:spPr>
            <a:xfrm>
              <a:off x="8042672" y="977586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92" name="Tekstvak 91">
              <a:extLst>
                <a:ext uri="{FF2B5EF4-FFF2-40B4-BE49-F238E27FC236}">
                  <a16:creationId xmlns:a16="http://schemas.microsoft.com/office/drawing/2014/main" id="{82B8C49E-CD21-4917-95F0-FB68FA0F7EC5}"/>
                </a:ext>
              </a:extLst>
            </p:cNvPr>
            <p:cNvSpPr txBox="1"/>
            <p:nvPr/>
          </p:nvSpPr>
          <p:spPr>
            <a:xfrm>
              <a:off x="8042672" y="987009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93" name="Tekstvak 92">
              <a:extLst>
                <a:ext uri="{FF2B5EF4-FFF2-40B4-BE49-F238E27FC236}">
                  <a16:creationId xmlns:a16="http://schemas.microsoft.com/office/drawing/2014/main" id="{01C6EF35-D86B-4D45-AA46-CBCC8D1A2D2A}"/>
                </a:ext>
              </a:extLst>
            </p:cNvPr>
            <p:cNvSpPr txBox="1"/>
            <p:nvPr/>
          </p:nvSpPr>
          <p:spPr>
            <a:xfrm>
              <a:off x="8042672" y="996115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94" name="Tekstvak 93">
              <a:extLst>
                <a:ext uri="{FF2B5EF4-FFF2-40B4-BE49-F238E27FC236}">
                  <a16:creationId xmlns:a16="http://schemas.microsoft.com/office/drawing/2014/main" id="{A365861B-FF0F-49C7-9FEC-C3C96E6E4149}"/>
                </a:ext>
              </a:extLst>
            </p:cNvPr>
            <p:cNvSpPr txBox="1"/>
            <p:nvPr/>
          </p:nvSpPr>
          <p:spPr>
            <a:xfrm>
              <a:off x="8042672" y="1041361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95" name="Tekstvak 94">
              <a:extLst>
                <a:ext uri="{FF2B5EF4-FFF2-40B4-BE49-F238E27FC236}">
                  <a16:creationId xmlns:a16="http://schemas.microsoft.com/office/drawing/2014/main" id="{2311DB1B-E874-494E-AE1B-8D4BC4762425}"/>
                </a:ext>
              </a:extLst>
            </p:cNvPr>
            <p:cNvSpPr txBox="1"/>
            <p:nvPr/>
          </p:nvSpPr>
          <p:spPr>
            <a:xfrm>
              <a:off x="8042672" y="1049935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96" name="Tekstvak 95">
              <a:extLst>
                <a:ext uri="{FF2B5EF4-FFF2-40B4-BE49-F238E27FC236}">
                  <a16:creationId xmlns:a16="http://schemas.microsoft.com/office/drawing/2014/main" id="{C7CD1DC5-8D10-428A-8AE4-451AC8D81E94}"/>
                </a:ext>
              </a:extLst>
            </p:cNvPr>
            <p:cNvSpPr txBox="1"/>
            <p:nvPr/>
          </p:nvSpPr>
          <p:spPr>
            <a:xfrm>
              <a:off x="8042672" y="1058984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97" name="Tekstvak 96">
              <a:extLst>
                <a:ext uri="{FF2B5EF4-FFF2-40B4-BE49-F238E27FC236}">
                  <a16:creationId xmlns:a16="http://schemas.microsoft.com/office/drawing/2014/main" id="{9D58FC32-7259-4547-9BEF-3B9BBB20122C}"/>
                </a:ext>
              </a:extLst>
            </p:cNvPr>
            <p:cNvSpPr txBox="1"/>
            <p:nvPr/>
          </p:nvSpPr>
          <p:spPr>
            <a:xfrm>
              <a:off x="8042672" y="1068272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98" name="Tekstvak 97">
              <a:extLst>
                <a:ext uri="{FF2B5EF4-FFF2-40B4-BE49-F238E27FC236}">
                  <a16:creationId xmlns:a16="http://schemas.microsoft.com/office/drawing/2014/main" id="{E8E68D31-5AEC-49F7-A0B3-4756F036898B}"/>
                </a:ext>
              </a:extLst>
            </p:cNvPr>
            <p:cNvSpPr txBox="1"/>
            <p:nvPr/>
          </p:nvSpPr>
          <p:spPr>
            <a:xfrm>
              <a:off x="8042672" y="1076846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99" name="Tekstvak 98">
              <a:extLst>
                <a:ext uri="{FF2B5EF4-FFF2-40B4-BE49-F238E27FC236}">
                  <a16:creationId xmlns:a16="http://schemas.microsoft.com/office/drawing/2014/main" id="{665607CA-DFCA-4C9C-8CD0-71AFC791F537}"/>
                </a:ext>
              </a:extLst>
            </p:cNvPr>
            <p:cNvSpPr txBox="1"/>
            <p:nvPr/>
          </p:nvSpPr>
          <p:spPr>
            <a:xfrm>
              <a:off x="8042672" y="1085895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00" name="Tekstvak 99">
              <a:extLst>
                <a:ext uri="{FF2B5EF4-FFF2-40B4-BE49-F238E27FC236}">
                  <a16:creationId xmlns:a16="http://schemas.microsoft.com/office/drawing/2014/main" id="{24525903-FBE8-4F5E-B6A6-31E41EB72D96}"/>
                </a:ext>
              </a:extLst>
            </p:cNvPr>
            <p:cNvSpPr txBox="1"/>
            <p:nvPr/>
          </p:nvSpPr>
          <p:spPr>
            <a:xfrm>
              <a:off x="8042672" y="1095421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01" name="Tekstvak 100">
              <a:extLst>
                <a:ext uri="{FF2B5EF4-FFF2-40B4-BE49-F238E27FC236}">
                  <a16:creationId xmlns:a16="http://schemas.microsoft.com/office/drawing/2014/main" id="{388967DC-BFB3-4E81-8032-9227C93FAADD}"/>
                </a:ext>
              </a:extLst>
            </p:cNvPr>
            <p:cNvSpPr txBox="1"/>
            <p:nvPr/>
          </p:nvSpPr>
          <p:spPr>
            <a:xfrm>
              <a:off x="8042672" y="1104233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02" name="Tekstvak 101">
              <a:extLst>
                <a:ext uri="{FF2B5EF4-FFF2-40B4-BE49-F238E27FC236}">
                  <a16:creationId xmlns:a16="http://schemas.microsoft.com/office/drawing/2014/main" id="{555E884B-F5B7-41A6-88AF-40910712A077}"/>
                </a:ext>
              </a:extLst>
            </p:cNvPr>
            <p:cNvSpPr txBox="1"/>
            <p:nvPr/>
          </p:nvSpPr>
          <p:spPr>
            <a:xfrm>
              <a:off x="8042672" y="1131501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03" name="Tekstvak 102">
              <a:extLst>
                <a:ext uri="{FF2B5EF4-FFF2-40B4-BE49-F238E27FC236}">
                  <a16:creationId xmlns:a16="http://schemas.microsoft.com/office/drawing/2014/main" id="{9A411948-7EF8-4763-9644-4C255642B20E}"/>
                </a:ext>
              </a:extLst>
            </p:cNvPr>
            <p:cNvSpPr txBox="1"/>
            <p:nvPr/>
          </p:nvSpPr>
          <p:spPr>
            <a:xfrm>
              <a:off x="8042672" y="1140607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04" name="Tekstvak 103">
              <a:extLst>
                <a:ext uri="{FF2B5EF4-FFF2-40B4-BE49-F238E27FC236}">
                  <a16:creationId xmlns:a16="http://schemas.microsoft.com/office/drawing/2014/main" id="{2D9CE991-4E94-40C2-84AB-37CD2FBBB055}"/>
                </a:ext>
              </a:extLst>
            </p:cNvPr>
            <p:cNvSpPr txBox="1"/>
            <p:nvPr/>
          </p:nvSpPr>
          <p:spPr>
            <a:xfrm>
              <a:off x="8042672" y="1149713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05" name="Tekstvak 104">
              <a:extLst>
                <a:ext uri="{FF2B5EF4-FFF2-40B4-BE49-F238E27FC236}">
                  <a16:creationId xmlns:a16="http://schemas.microsoft.com/office/drawing/2014/main" id="{91E43E94-A4AC-4A2D-B68C-7DA411417C16}"/>
                </a:ext>
              </a:extLst>
            </p:cNvPr>
            <p:cNvSpPr txBox="1"/>
            <p:nvPr/>
          </p:nvSpPr>
          <p:spPr>
            <a:xfrm>
              <a:off x="8042672" y="1158819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06" name="Tekstvak 105">
              <a:extLst>
                <a:ext uri="{FF2B5EF4-FFF2-40B4-BE49-F238E27FC236}">
                  <a16:creationId xmlns:a16="http://schemas.microsoft.com/office/drawing/2014/main" id="{113ED83B-0784-4652-B259-8EF007206BAA}"/>
                </a:ext>
              </a:extLst>
            </p:cNvPr>
            <p:cNvSpPr txBox="1"/>
            <p:nvPr/>
          </p:nvSpPr>
          <p:spPr>
            <a:xfrm>
              <a:off x="8042672" y="1167924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07" name="Tekstvak 106">
              <a:extLst>
                <a:ext uri="{FF2B5EF4-FFF2-40B4-BE49-F238E27FC236}">
                  <a16:creationId xmlns:a16="http://schemas.microsoft.com/office/drawing/2014/main" id="{A69DFCC7-B640-408F-8484-52FD479A7D75}"/>
                </a:ext>
              </a:extLst>
            </p:cNvPr>
            <p:cNvSpPr txBox="1"/>
            <p:nvPr/>
          </p:nvSpPr>
          <p:spPr>
            <a:xfrm>
              <a:off x="8042672" y="1177030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08" name="Tekstvak 107">
              <a:extLst>
                <a:ext uri="{FF2B5EF4-FFF2-40B4-BE49-F238E27FC236}">
                  <a16:creationId xmlns:a16="http://schemas.microsoft.com/office/drawing/2014/main" id="{2662D9DB-8F79-46E3-92EC-9547146125EB}"/>
                </a:ext>
              </a:extLst>
            </p:cNvPr>
            <p:cNvSpPr txBox="1"/>
            <p:nvPr/>
          </p:nvSpPr>
          <p:spPr>
            <a:xfrm>
              <a:off x="8042672" y="1186136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09" name="Tekstvak 108">
              <a:extLst>
                <a:ext uri="{FF2B5EF4-FFF2-40B4-BE49-F238E27FC236}">
                  <a16:creationId xmlns:a16="http://schemas.microsoft.com/office/drawing/2014/main" id="{445CD47C-2BAF-4E09-AF09-57F0DE203BF4}"/>
                </a:ext>
              </a:extLst>
            </p:cNvPr>
            <p:cNvSpPr txBox="1"/>
            <p:nvPr/>
          </p:nvSpPr>
          <p:spPr>
            <a:xfrm>
              <a:off x="8042672" y="1195242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10" name="Tekstvak 109">
              <a:extLst>
                <a:ext uri="{FF2B5EF4-FFF2-40B4-BE49-F238E27FC236}">
                  <a16:creationId xmlns:a16="http://schemas.microsoft.com/office/drawing/2014/main" id="{D1F90A18-5280-4442-96E8-FB6F2BA41C5A}"/>
                </a:ext>
              </a:extLst>
            </p:cNvPr>
            <p:cNvSpPr txBox="1"/>
            <p:nvPr/>
          </p:nvSpPr>
          <p:spPr>
            <a:xfrm>
              <a:off x="8042672" y="1204348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11" name="Tekstvak 110">
              <a:extLst>
                <a:ext uri="{FF2B5EF4-FFF2-40B4-BE49-F238E27FC236}">
                  <a16:creationId xmlns:a16="http://schemas.microsoft.com/office/drawing/2014/main" id="{06A08CF9-313F-44AB-83DE-BA0043D234A2}"/>
                </a:ext>
              </a:extLst>
            </p:cNvPr>
            <p:cNvSpPr txBox="1"/>
            <p:nvPr/>
          </p:nvSpPr>
          <p:spPr>
            <a:xfrm>
              <a:off x="8042672" y="1213453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12" name="Tekstvak 111">
              <a:extLst>
                <a:ext uri="{FF2B5EF4-FFF2-40B4-BE49-F238E27FC236}">
                  <a16:creationId xmlns:a16="http://schemas.microsoft.com/office/drawing/2014/main" id="{3AD06223-E7A8-42DF-BE44-7D5C3195F1E1}"/>
                </a:ext>
              </a:extLst>
            </p:cNvPr>
            <p:cNvSpPr txBox="1"/>
            <p:nvPr/>
          </p:nvSpPr>
          <p:spPr>
            <a:xfrm>
              <a:off x="8042672" y="1222559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13" name="Tekstvak 112">
              <a:extLst>
                <a:ext uri="{FF2B5EF4-FFF2-40B4-BE49-F238E27FC236}">
                  <a16:creationId xmlns:a16="http://schemas.microsoft.com/office/drawing/2014/main" id="{6C60E560-CD6E-4ACE-9A3E-A22E0D59750B}"/>
                </a:ext>
              </a:extLst>
            </p:cNvPr>
            <p:cNvSpPr txBox="1"/>
            <p:nvPr/>
          </p:nvSpPr>
          <p:spPr>
            <a:xfrm>
              <a:off x="8042672" y="1231665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14" name="Tekstvak 113">
              <a:extLst>
                <a:ext uri="{FF2B5EF4-FFF2-40B4-BE49-F238E27FC236}">
                  <a16:creationId xmlns:a16="http://schemas.microsoft.com/office/drawing/2014/main" id="{C6F02133-D386-46CC-8F04-BDA6A64228A1}"/>
                </a:ext>
              </a:extLst>
            </p:cNvPr>
            <p:cNvSpPr txBox="1"/>
            <p:nvPr/>
          </p:nvSpPr>
          <p:spPr>
            <a:xfrm>
              <a:off x="8042672" y="1240771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15" name="Tekstvak 114">
              <a:extLst>
                <a:ext uri="{FF2B5EF4-FFF2-40B4-BE49-F238E27FC236}">
                  <a16:creationId xmlns:a16="http://schemas.microsoft.com/office/drawing/2014/main" id="{75DC5F1D-08A3-468D-858B-0217B21AD75E}"/>
                </a:ext>
              </a:extLst>
            </p:cNvPr>
            <p:cNvSpPr txBox="1"/>
            <p:nvPr/>
          </p:nvSpPr>
          <p:spPr>
            <a:xfrm>
              <a:off x="8042672" y="1258982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16" name="Tekstvak 115">
              <a:extLst>
                <a:ext uri="{FF2B5EF4-FFF2-40B4-BE49-F238E27FC236}">
                  <a16:creationId xmlns:a16="http://schemas.microsoft.com/office/drawing/2014/main" id="{6C930E49-09FF-49B0-8654-A53C991AD795}"/>
                </a:ext>
              </a:extLst>
            </p:cNvPr>
            <p:cNvSpPr txBox="1"/>
            <p:nvPr/>
          </p:nvSpPr>
          <p:spPr>
            <a:xfrm>
              <a:off x="8042672" y="1268088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17" name="Tekstvak 116">
              <a:extLst>
                <a:ext uri="{FF2B5EF4-FFF2-40B4-BE49-F238E27FC236}">
                  <a16:creationId xmlns:a16="http://schemas.microsoft.com/office/drawing/2014/main" id="{447721FE-1061-4AAF-8D89-ED79581FF71D}"/>
                </a:ext>
              </a:extLst>
            </p:cNvPr>
            <p:cNvSpPr txBox="1"/>
            <p:nvPr/>
          </p:nvSpPr>
          <p:spPr>
            <a:xfrm>
              <a:off x="8042672" y="1277194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18" name="Tekstvak 117">
              <a:extLst>
                <a:ext uri="{FF2B5EF4-FFF2-40B4-BE49-F238E27FC236}">
                  <a16:creationId xmlns:a16="http://schemas.microsoft.com/office/drawing/2014/main" id="{B4C9BD0B-0F9A-42B3-9DB1-95EB96DCAFCB}"/>
                </a:ext>
              </a:extLst>
            </p:cNvPr>
            <p:cNvSpPr txBox="1"/>
            <p:nvPr/>
          </p:nvSpPr>
          <p:spPr>
            <a:xfrm>
              <a:off x="8042672" y="1286300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19" name="Tekstvak 118">
              <a:extLst>
                <a:ext uri="{FF2B5EF4-FFF2-40B4-BE49-F238E27FC236}">
                  <a16:creationId xmlns:a16="http://schemas.microsoft.com/office/drawing/2014/main" id="{B138DE9C-AEB5-4FB0-97A0-EDB87D143EA1}"/>
                </a:ext>
              </a:extLst>
            </p:cNvPr>
            <p:cNvSpPr txBox="1"/>
            <p:nvPr/>
          </p:nvSpPr>
          <p:spPr>
            <a:xfrm>
              <a:off x="8042672" y="1295406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20" name="Tekstvak 119">
              <a:extLst>
                <a:ext uri="{FF2B5EF4-FFF2-40B4-BE49-F238E27FC236}">
                  <a16:creationId xmlns:a16="http://schemas.microsoft.com/office/drawing/2014/main" id="{00AD1585-CDA1-4492-9467-F68EA0568470}"/>
                </a:ext>
              </a:extLst>
            </p:cNvPr>
            <p:cNvSpPr txBox="1"/>
            <p:nvPr/>
          </p:nvSpPr>
          <p:spPr>
            <a:xfrm>
              <a:off x="8042672" y="1304511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21" name="Tekstvak 120">
              <a:extLst>
                <a:ext uri="{FF2B5EF4-FFF2-40B4-BE49-F238E27FC236}">
                  <a16:creationId xmlns:a16="http://schemas.microsoft.com/office/drawing/2014/main" id="{9F1E30C2-31D1-4DB4-A0FD-D203F160D459}"/>
                </a:ext>
              </a:extLst>
            </p:cNvPr>
            <p:cNvSpPr txBox="1"/>
            <p:nvPr/>
          </p:nvSpPr>
          <p:spPr>
            <a:xfrm>
              <a:off x="8042672" y="1313617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22" name="Tekstvak 121">
              <a:extLst>
                <a:ext uri="{FF2B5EF4-FFF2-40B4-BE49-F238E27FC236}">
                  <a16:creationId xmlns:a16="http://schemas.microsoft.com/office/drawing/2014/main" id="{0D6D62E6-2800-45E1-AAA4-724F3A396442}"/>
                </a:ext>
              </a:extLst>
            </p:cNvPr>
            <p:cNvSpPr txBox="1"/>
            <p:nvPr/>
          </p:nvSpPr>
          <p:spPr>
            <a:xfrm>
              <a:off x="8042672" y="1322723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23" name="Tekstvak 122">
              <a:extLst>
                <a:ext uri="{FF2B5EF4-FFF2-40B4-BE49-F238E27FC236}">
                  <a16:creationId xmlns:a16="http://schemas.microsoft.com/office/drawing/2014/main" id="{FB0A29E6-CCB5-4D2C-873D-2BEEC2707206}"/>
                </a:ext>
              </a:extLst>
            </p:cNvPr>
            <p:cNvSpPr txBox="1"/>
            <p:nvPr/>
          </p:nvSpPr>
          <p:spPr>
            <a:xfrm>
              <a:off x="8042672" y="1331353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24" name="Tekstvak 123">
              <a:extLst>
                <a:ext uri="{FF2B5EF4-FFF2-40B4-BE49-F238E27FC236}">
                  <a16:creationId xmlns:a16="http://schemas.microsoft.com/office/drawing/2014/main" id="{9C5E241E-FA9A-41CC-AD06-2DE79A03FE79}"/>
                </a:ext>
              </a:extLst>
            </p:cNvPr>
            <p:cNvSpPr txBox="1"/>
            <p:nvPr/>
          </p:nvSpPr>
          <p:spPr>
            <a:xfrm>
              <a:off x="8042672" y="1340458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25" name="Tekstvak 124">
              <a:extLst>
                <a:ext uri="{FF2B5EF4-FFF2-40B4-BE49-F238E27FC236}">
                  <a16:creationId xmlns:a16="http://schemas.microsoft.com/office/drawing/2014/main" id="{F68057EA-F277-4BDE-9BD1-2A66EE879FCA}"/>
                </a:ext>
              </a:extLst>
            </p:cNvPr>
            <p:cNvSpPr txBox="1"/>
            <p:nvPr/>
          </p:nvSpPr>
          <p:spPr>
            <a:xfrm>
              <a:off x="8042672" y="1349326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26" name="Tekstvak 125">
              <a:extLst>
                <a:ext uri="{FF2B5EF4-FFF2-40B4-BE49-F238E27FC236}">
                  <a16:creationId xmlns:a16="http://schemas.microsoft.com/office/drawing/2014/main" id="{12EC51A0-4912-424F-9A14-83B3F3B75542}"/>
                </a:ext>
              </a:extLst>
            </p:cNvPr>
            <p:cNvSpPr txBox="1"/>
            <p:nvPr/>
          </p:nvSpPr>
          <p:spPr>
            <a:xfrm>
              <a:off x="8042672" y="1358432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27" name="Tekstvak 126">
              <a:extLst>
                <a:ext uri="{FF2B5EF4-FFF2-40B4-BE49-F238E27FC236}">
                  <a16:creationId xmlns:a16="http://schemas.microsoft.com/office/drawing/2014/main" id="{66C8AFEA-57CF-4B7D-9BDD-7EB700944BBF}"/>
                </a:ext>
              </a:extLst>
            </p:cNvPr>
            <p:cNvSpPr txBox="1"/>
            <p:nvPr/>
          </p:nvSpPr>
          <p:spPr>
            <a:xfrm>
              <a:off x="8042672" y="1367300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28" name="Tekstvak 127">
              <a:extLst>
                <a:ext uri="{FF2B5EF4-FFF2-40B4-BE49-F238E27FC236}">
                  <a16:creationId xmlns:a16="http://schemas.microsoft.com/office/drawing/2014/main" id="{2416AC3B-DBFE-4C39-BB7B-DF25C43C860B}"/>
                </a:ext>
              </a:extLst>
            </p:cNvPr>
            <p:cNvSpPr txBox="1"/>
            <p:nvPr/>
          </p:nvSpPr>
          <p:spPr>
            <a:xfrm>
              <a:off x="8042672" y="1376167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29" name="Tekstvak 128">
              <a:extLst>
                <a:ext uri="{FF2B5EF4-FFF2-40B4-BE49-F238E27FC236}">
                  <a16:creationId xmlns:a16="http://schemas.microsoft.com/office/drawing/2014/main" id="{D25001EA-956E-451F-B4AF-7E2BAA64C9C9}"/>
                </a:ext>
              </a:extLst>
            </p:cNvPr>
            <p:cNvSpPr txBox="1"/>
            <p:nvPr/>
          </p:nvSpPr>
          <p:spPr>
            <a:xfrm>
              <a:off x="8042672" y="1385273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30" name="Tekstvak 129">
              <a:extLst>
                <a:ext uri="{FF2B5EF4-FFF2-40B4-BE49-F238E27FC236}">
                  <a16:creationId xmlns:a16="http://schemas.microsoft.com/office/drawing/2014/main" id="{ECBA8D76-52F6-427D-B3EA-3D9FEA70B128}"/>
                </a:ext>
              </a:extLst>
            </p:cNvPr>
            <p:cNvSpPr txBox="1"/>
            <p:nvPr/>
          </p:nvSpPr>
          <p:spPr>
            <a:xfrm>
              <a:off x="8042672" y="1394617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31" name="Tekstvak 130">
              <a:extLst>
                <a:ext uri="{FF2B5EF4-FFF2-40B4-BE49-F238E27FC236}">
                  <a16:creationId xmlns:a16="http://schemas.microsoft.com/office/drawing/2014/main" id="{0CF640F8-C3AD-4DFD-A95E-A89FA28B6C18}"/>
                </a:ext>
              </a:extLst>
            </p:cNvPr>
            <p:cNvSpPr txBox="1"/>
            <p:nvPr/>
          </p:nvSpPr>
          <p:spPr>
            <a:xfrm>
              <a:off x="8042672" y="1403485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32" name="Tekstvak 131">
              <a:extLst>
                <a:ext uri="{FF2B5EF4-FFF2-40B4-BE49-F238E27FC236}">
                  <a16:creationId xmlns:a16="http://schemas.microsoft.com/office/drawing/2014/main" id="{B7D5AAC9-D3DF-4A88-B55A-A7B3441EEB89}"/>
                </a:ext>
              </a:extLst>
            </p:cNvPr>
            <p:cNvSpPr txBox="1"/>
            <p:nvPr/>
          </p:nvSpPr>
          <p:spPr>
            <a:xfrm>
              <a:off x="8042672" y="1413067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33" name="Tekstvak 132">
              <a:extLst>
                <a:ext uri="{FF2B5EF4-FFF2-40B4-BE49-F238E27FC236}">
                  <a16:creationId xmlns:a16="http://schemas.microsoft.com/office/drawing/2014/main" id="{59365F3B-02B3-46E9-864A-8440C251E3D5}"/>
                </a:ext>
              </a:extLst>
            </p:cNvPr>
            <p:cNvSpPr txBox="1"/>
            <p:nvPr/>
          </p:nvSpPr>
          <p:spPr>
            <a:xfrm>
              <a:off x="8042672" y="1430326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34" name="Tekstvak 133">
              <a:extLst>
                <a:ext uri="{FF2B5EF4-FFF2-40B4-BE49-F238E27FC236}">
                  <a16:creationId xmlns:a16="http://schemas.microsoft.com/office/drawing/2014/main" id="{6BDAC908-BCCC-4500-B788-30FAC65C9E30}"/>
                </a:ext>
              </a:extLst>
            </p:cNvPr>
            <p:cNvSpPr txBox="1"/>
            <p:nvPr/>
          </p:nvSpPr>
          <p:spPr>
            <a:xfrm>
              <a:off x="8042672" y="1453761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35" name="Tekstvak 134">
              <a:extLst>
                <a:ext uri="{FF2B5EF4-FFF2-40B4-BE49-F238E27FC236}">
                  <a16:creationId xmlns:a16="http://schemas.microsoft.com/office/drawing/2014/main" id="{147E8164-30C0-45A5-927A-9DBC5713ACE5}"/>
                </a:ext>
              </a:extLst>
            </p:cNvPr>
            <p:cNvSpPr txBox="1"/>
            <p:nvPr/>
          </p:nvSpPr>
          <p:spPr>
            <a:xfrm>
              <a:off x="8042672" y="1467017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36" name="Tekstvak 135">
              <a:extLst>
                <a:ext uri="{FF2B5EF4-FFF2-40B4-BE49-F238E27FC236}">
                  <a16:creationId xmlns:a16="http://schemas.microsoft.com/office/drawing/2014/main" id="{322D8362-F894-495A-8593-178CC5D9AB3C}"/>
                </a:ext>
              </a:extLst>
            </p:cNvPr>
            <p:cNvSpPr txBox="1"/>
            <p:nvPr/>
          </p:nvSpPr>
          <p:spPr>
            <a:xfrm>
              <a:off x="8042672" y="1476187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37" name="Tekstvak 136">
              <a:extLst>
                <a:ext uri="{FF2B5EF4-FFF2-40B4-BE49-F238E27FC236}">
                  <a16:creationId xmlns:a16="http://schemas.microsoft.com/office/drawing/2014/main" id="{34343D2A-0E74-4C2F-B050-FBDE3BC650AE}"/>
                </a:ext>
              </a:extLst>
            </p:cNvPr>
            <p:cNvSpPr txBox="1"/>
            <p:nvPr/>
          </p:nvSpPr>
          <p:spPr>
            <a:xfrm>
              <a:off x="8042107" y="1484802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84" name="Tekstvak 83">
              <a:extLst>
                <a:ext uri="{FF2B5EF4-FFF2-40B4-BE49-F238E27FC236}">
                  <a16:creationId xmlns:a16="http://schemas.microsoft.com/office/drawing/2014/main" id="{C3C3D4E9-3ABC-4833-9EDA-0E558E8C7097}"/>
                </a:ext>
              </a:extLst>
            </p:cNvPr>
            <p:cNvSpPr txBox="1"/>
            <p:nvPr/>
          </p:nvSpPr>
          <p:spPr>
            <a:xfrm>
              <a:off x="8042672" y="1439216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144" name="Tekstvak 143">
              <a:extLst>
                <a:ext uri="{FF2B5EF4-FFF2-40B4-BE49-F238E27FC236}">
                  <a16:creationId xmlns:a16="http://schemas.microsoft.com/office/drawing/2014/main" id="{F75C4EB8-A6B6-4620-8297-BA0C87894C83}"/>
                </a:ext>
              </a:extLst>
            </p:cNvPr>
            <p:cNvSpPr txBox="1"/>
            <p:nvPr/>
          </p:nvSpPr>
          <p:spPr>
            <a:xfrm>
              <a:off x="8042672" y="842082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*</a:t>
              </a:r>
            </a:p>
          </p:txBody>
        </p:sp>
        <p:sp>
          <p:nvSpPr>
            <p:cNvPr id="83" name="Rechthoek: afgeronde hoeken 82">
              <a:extLst>
                <a:ext uri="{FF2B5EF4-FFF2-40B4-BE49-F238E27FC236}">
                  <a16:creationId xmlns:a16="http://schemas.microsoft.com/office/drawing/2014/main" id="{FCD790F1-6153-4455-8EAA-888A3EF6ABE8}"/>
                </a:ext>
              </a:extLst>
            </p:cNvPr>
            <p:cNvSpPr/>
            <p:nvPr/>
          </p:nvSpPr>
          <p:spPr>
            <a:xfrm>
              <a:off x="11433086" y="4565492"/>
              <a:ext cx="1360725" cy="1105335"/>
            </a:xfrm>
            <a:prstGeom prst="roundRect">
              <a:avLst/>
            </a:prstGeom>
            <a:solidFill>
              <a:srgbClr val="00B05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hthoek: afgeronde hoeken 85">
              <a:extLst>
                <a:ext uri="{FF2B5EF4-FFF2-40B4-BE49-F238E27FC236}">
                  <a16:creationId xmlns:a16="http://schemas.microsoft.com/office/drawing/2014/main" id="{DB1A8419-31B7-40B0-B7B8-3CC4ECE5E3E3}"/>
                </a:ext>
              </a:extLst>
            </p:cNvPr>
            <p:cNvSpPr/>
            <p:nvPr/>
          </p:nvSpPr>
          <p:spPr>
            <a:xfrm>
              <a:off x="10290619" y="4565491"/>
              <a:ext cx="1107854" cy="1105335"/>
            </a:xfrm>
            <a:prstGeom prst="roundRect">
              <a:avLst/>
            </a:prstGeom>
            <a:solidFill>
              <a:srgbClr val="C000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Afbeelding 7">
            <a:extLst>
              <a:ext uri="{FF2B5EF4-FFF2-40B4-BE49-F238E27FC236}">
                <a16:creationId xmlns:a16="http://schemas.microsoft.com/office/drawing/2014/main" id="{B059E716-BA5E-4A6B-836E-28CA679DB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288" y="4431183"/>
            <a:ext cx="2497500" cy="438750"/>
          </a:xfrm>
          <a:prstGeom prst="rect">
            <a:avLst/>
          </a:prstGeom>
        </p:spPr>
      </p:pic>
      <p:sp>
        <p:nvSpPr>
          <p:cNvPr id="142" name="Tekstvak 141">
            <a:extLst>
              <a:ext uri="{FF2B5EF4-FFF2-40B4-BE49-F238E27FC236}">
                <a16:creationId xmlns:a16="http://schemas.microsoft.com/office/drawing/2014/main" id="{5263A46F-0E39-4EB5-9994-90188C8EAF39}"/>
              </a:ext>
            </a:extLst>
          </p:cNvPr>
          <p:cNvSpPr txBox="1"/>
          <p:nvPr/>
        </p:nvSpPr>
        <p:spPr>
          <a:xfrm>
            <a:off x="3792339" y="13817064"/>
            <a:ext cx="285725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* </a:t>
            </a:r>
            <a:r>
              <a:rPr lang="en-US" sz="1200" baseline="30000" dirty="0">
                <a:solidFill>
                  <a:srgbClr val="00B050"/>
                </a:solidFill>
              </a:rPr>
              <a:t>= </a:t>
            </a:r>
            <a:r>
              <a:rPr lang="en-US" sz="1200" i="1" baseline="30000" dirty="0">
                <a:solidFill>
                  <a:srgbClr val="00B050"/>
                </a:solidFill>
              </a:rPr>
              <a:t>p </a:t>
            </a:r>
            <a:r>
              <a:rPr lang="en-US" sz="1200" baseline="30000" dirty="0">
                <a:solidFill>
                  <a:srgbClr val="00B050"/>
                </a:solidFill>
              </a:rPr>
              <a:t>&lt; 0.010 by MWU</a:t>
            </a:r>
            <a:endParaRPr lang="en-US" sz="1200" baseline="30000" dirty="0"/>
          </a:p>
          <a:p>
            <a:pPr algn="ctr"/>
            <a:r>
              <a:rPr lang="en-US" sz="1000" baseline="30000" dirty="0"/>
              <a:t>( statistics is corrected for </a:t>
            </a:r>
            <a:r>
              <a:rPr lang="en-US" sz="1000" i="1" baseline="30000" dirty="0"/>
              <a:t>Staphylococcus</a:t>
            </a:r>
            <a:r>
              <a:rPr lang="en-US" sz="1000" baseline="30000" dirty="0"/>
              <a:t> genus-level abundance )</a:t>
            </a:r>
          </a:p>
        </p:txBody>
      </p:sp>
      <p:cxnSp>
        <p:nvCxnSpPr>
          <p:cNvPr id="147" name="Rechte verbindingslijn 146">
            <a:extLst>
              <a:ext uri="{FF2B5EF4-FFF2-40B4-BE49-F238E27FC236}">
                <a16:creationId xmlns:a16="http://schemas.microsoft.com/office/drawing/2014/main" id="{20FE4FD2-79E2-497A-AD24-40B69EF43B9B}"/>
              </a:ext>
            </a:extLst>
          </p:cNvPr>
          <p:cNvCxnSpPr>
            <a:cxnSpLocks/>
          </p:cNvCxnSpPr>
          <p:nvPr/>
        </p:nvCxnSpPr>
        <p:spPr>
          <a:xfrm>
            <a:off x="8246412" y="3298377"/>
            <a:ext cx="17156" cy="10515600"/>
          </a:xfrm>
          <a:prstGeom prst="line">
            <a:avLst/>
          </a:prstGeom>
          <a:ln w="15875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hoek 148">
            <a:extLst>
              <a:ext uri="{FF2B5EF4-FFF2-40B4-BE49-F238E27FC236}">
                <a16:creationId xmlns:a16="http://schemas.microsoft.com/office/drawing/2014/main" id="{2476A3E5-0C3B-4188-8FED-8B38451503F9}"/>
              </a:ext>
            </a:extLst>
          </p:cNvPr>
          <p:cNvSpPr/>
          <p:nvPr/>
        </p:nvSpPr>
        <p:spPr>
          <a:xfrm>
            <a:off x="4637785" y="6096473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↓</a:t>
            </a:r>
          </a:p>
        </p:txBody>
      </p:sp>
      <p:sp>
        <p:nvSpPr>
          <p:cNvPr id="150" name="Rechthoek 149">
            <a:extLst>
              <a:ext uri="{FF2B5EF4-FFF2-40B4-BE49-F238E27FC236}">
                <a16:creationId xmlns:a16="http://schemas.microsoft.com/office/drawing/2014/main" id="{1A3898BF-13B4-4201-9F6D-A1A36C2C3DDA}"/>
              </a:ext>
            </a:extLst>
          </p:cNvPr>
          <p:cNvSpPr/>
          <p:nvPr/>
        </p:nvSpPr>
        <p:spPr>
          <a:xfrm>
            <a:off x="4637785" y="8256883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↓</a:t>
            </a:r>
          </a:p>
        </p:txBody>
      </p:sp>
      <p:sp>
        <p:nvSpPr>
          <p:cNvPr id="151" name="Rechthoek 150">
            <a:extLst>
              <a:ext uri="{FF2B5EF4-FFF2-40B4-BE49-F238E27FC236}">
                <a16:creationId xmlns:a16="http://schemas.microsoft.com/office/drawing/2014/main" id="{819E7DC2-5DB2-442D-A2D5-CCB75E4046AB}"/>
              </a:ext>
            </a:extLst>
          </p:cNvPr>
          <p:cNvSpPr/>
          <p:nvPr/>
        </p:nvSpPr>
        <p:spPr>
          <a:xfrm>
            <a:off x="4637785" y="9895962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↑</a:t>
            </a:r>
          </a:p>
        </p:txBody>
      </p:sp>
      <p:sp>
        <p:nvSpPr>
          <p:cNvPr id="152" name="Rechthoek 151">
            <a:extLst>
              <a:ext uri="{FF2B5EF4-FFF2-40B4-BE49-F238E27FC236}">
                <a16:creationId xmlns:a16="http://schemas.microsoft.com/office/drawing/2014/main" id="{76A05981-3EC6-45AD-A1E0-150DAF9CC253}"/>
              </a:ext>
            </a:extLst>
          </p:cNvPr>
          <p:cNvSpPr/>
          <p:nvPr/>
        </p:nvSpPr>
        <p:spPr>
          <a:xfrm>
            <a:off x="4498015" y="13240684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↑</a:t>
            </a:r>
          </a:p>
        </p:txBody>
      </p:sp>
      <p:sp>
        <p:nvSpPr>
          <p:cNvPr id="153" name="Rechthoek: afgeronde hoeken 152">
            <a:extLst>
              <a:ext uri="{FF2B5EF4-FFF2-40B4-BE49-F238E27FC236}">
                <a16:creationId xmlns:a16="http://schemas.microsoft.com/office/drawing/2014/main" id="{3F655686-FE91-482E-8C85-F008F3A8E32C}"/>
              </a:ext>
            </a:extLst>
          </p:cNvPr>
          <p:cNvSpPr/>
          <p:nvPr/>
        </p:nvSpPr>
        <p:spPr>
          <a:xfrm>
            <a:off x="4964287" y="6164856"/>
            <a:ext cx="4979315" cy="201166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hthoek: afgeronde hoeken 153">
            <a:extLst>
              <a:ext uri="{FF2B5EF4-FFF2-40B4-BE49-F238E27FC236}">
                <a16:creationId xmlns:a16="http://schemas.microsoft.com/office/drawing/2014/main" id="{774E8CD8-80C4-4065-8660-E54B97403972}"/>
              </a:ext>
            </a:extLst>
          </p:cNvPr>
          <p:cNvSpPr/>
          <p:nvPr/>
        </p:nvSpPr>
        <p:spPr>
          <a:xfrm>
            <a:off x="4958892" y="8339787"/>
            <a:ext cx="4979315" cy="201166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hthoek: afgeronde hoeken 154">
            <a:extLst>
              <a:ext uri="{FF2B5EF4-FFF2-40B4-BE49-F238E27FC236}">
                <a16:creationId xmlns:a16="http://schemas.microsoft.com/office/drawing/2014/main" id="{82205061-286E-4B5D-9348-70705BE5C16C}"/>
              </a:ext>
            </a:extLst>
          </p:cNvPr>
          <p:cNvSpPr/>
          <p:nvPr/>
        </p:nvSpPr>
        <p:spPr>
          <a:xfrm>
            <a:off x="4958892" y="9970019"/>
            <a:ext cx="4979315" cy="201166"/>
          </a:xfrm>
          <a:prstGeom prst="round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hthoek: afgeronde hoeken 155">
            <a:extLst>
              <a:ext uri="{FF2B5EF4-FFF2-40B4-BE49-F238E27FC236}">
                <a16:creationId xmlns:a16="http://schemas.microsoft.com/office/drawing/2014/main" id="{328A9DDF-E077-410A-9369-85FFCB2B8659}"/>
              </a:ext>
            </a:extLst>
          </p:cNvPr>
          <p:cNvSpPr/>
          <p:nvPr/>
        </p:nvSpPr>
        <p:spPr>
          <a:xfrm>
            <a:off x="4958892" y="13313040"/>
            <a:ext cx="4979315" cy="201166"/>
          </a:xfrm>
          <a:prstGeom prst="round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Afbeelding 156">
            <a:extLst>
              <a:ext uri="{FF2B5EF4-FFF2-40B4-BE49-F238E27FC236}">
                <a16:creationId xmlns:a16="http://schemas.microsoft.com/office/drawing/2014/main" id="{9DE1C590-A5D5-4E81-ADA8-B113F5B09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622" y="11792020"/>
            <a:ext cx="930029" cy="1998696"/>
          </a:xfrm>
          <a:prstGeom prst="rect">
            <a:avLst/>
          </a:prstGeom>
          <a:ln w="25400" cap="rnd">
            <a:noFill/>
          </a:ln>
        </p:spPr>
      </p:pic>
      <p:sp>
        <p:nvSpPr>
          <p:cNvPr id="158" name="Rechthoek: afgeronde hoeken 157">
            <a:extLst>
              <a:ext uri="{FF2B5EF4-FFF2-40B4-BE49-F238E27FC236}">
                <a16:creationId xmlns:a16="http://schemas.microsoft.com/office/drawing/2014/main" id="{09CF3A18-BA4F-4967-8623-70FD32534645}"/>
              </a:ext>
            </a:extLst>
          </p:cNvPr>
          <p:cNvSpPr/>
          <p:nvPr/>
        </p:nvSpPr>
        <p:spPr>
          <a:xfrm>
            <a:off x="6750125" y="4460501"/>
            <a:ext cx="343898" cy="3985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0" name="Tekstvak 139">
            <a:extLst>
              <a:ext uri="{FF2B5EF4-FFF2-40B4-BE49-F238E27FC236}">
                <a16:creationId xmlns:a16="http://schemas.microsoft.com/office/drawing/2014/main" id="{45AEE1A4-59C6-4CC8-8238-934A029E3ABB}"/>
              </a:ext>
            </a:extLst>
          </p:cNvPr>
          <p:cNvSpPr txBox="1"/>
          <p:nvPr/>
        </p:nvSpPr>
        <p:spPr>
          <a:xfrm>
            <a:off x="6695800" y="4470262"/>
            <a:ext cx="4748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average</a:t>
            </a:r>
          </a:p>
          <a:p>
            <a:pPr algn="ctr"/>
            <a:r>
              <a:rPr lang="en-US" sz="700" dirty="0"/>
              <a:t>abund.</a:t>
            </a:r>
          </a:p>
          <a:p>
            <a:pPr algn="ctr"/>
            <a:r>
              <a:rPr lang="en-US" sz="700" dirty="0"/>
              <a:t>(rel.)</a:t>
            </a:r>
          </a:p>
        </p:txBody>
      </p:sp>
      <p:sp>
        <p:nvSpPr>
          <p:cNvPr id="159" name="Rechthoek: afgeronde hoeken 158">
            <a:extLst>
              <a:ext uri="{FF2B5EF4-FFF2-40B4-BE49-F238E27FC236}">
                <a16:creationId xmlns:a16="http://schemas.microsoft.com/office/drawing/2014/main" id="{E5F01CA1-40E0-4CC4-BDE7-2C9DE8634CF8}"/>
              </a:ext>
            </a:extLst>
          </p:cNvPr>
          <p:cNvSpPr/>
          <p:nvPr/>
        </p:nvSpPr>
        <p:spPr>
          <a:xfrm>
            <a:off x="9656532" y="4456795"/>
            <a:ext cx="343898" cy="3985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1" name="Tekstvak 140">
            <a:extLst>
              <a:ext uri="{FF2B5EF4-FFF2-40B4-BE49-F238E27FC236}">
                <a16:creationId xmlns:a16="http://schemas.microsoft.com/office/drawing/2014/main" id="{44E79452-BA69-4EB6-9D9F-DE53DC7338D7}"/>
              </a:ext>
            </a:extLst>
          </p:cNvPr>
          <p:cNvSpPr txBox="1"/>
          <p:nvPr/>
        </p:nvSpPr>
        <p:spPr>
          <a:xfrm>
            <a:off x="9554210" y="4581194"/>
            <a:ext cx="4844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aseline="30000" dirty="0"/>
              <a:t>2</a:t>
            </a:r>
            <a:r>
              <a:rPr lang="en-US" sz="800" dirty="0"/>
              <a:t>log</a:t>
            </a:r>
          </a:p>
          <a:p>
            <a:pPr algn="ctr"/>
            <a:r>
              <a:rPr lang="en-US" sz="700" dirty="0"/>
              <a:t>(HC/AD)</a:t>
            </a:r>
          </a:p>
        </p:txBody>
      </p:sp>
      <p:cxnSp>
        <p:nvCxnSpPr>
          <p:cNvPr id="143" name="Rechte verbindingslijn 142">
            <a:extLst>
              <a:ext uri="{FF2B5EF4-FFF2-40B4-BE49-F238E27FC236}">
                <a16:creationId xmlns:a16="http://schemas.microsoft.com/office/drawing/2014/main" id="{38A5BCCA-3B2B-414E-B328-ED74ABF51993}"/>
              </a:ext>
            </a:extLst>
          </p:cNvPr>
          <p:cNvCxnSpPr>
            <a:cxnSpLocks/>
          </p:cNvCxnSpPr>
          <p:nvPr/>
        </p:nvCxnSpPr>
        <p:spPr>
          <a:xfrm>
            <a:off x="7828295" y="3104000"/>
            <a:ext cx="658368" cy="0"/>
          </a:xfrm>
          <a:prstGeom prst="line">
            <a:avLst/>
          </a:prstGeom>
          <a:ln w="5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106C47BA-F74A-459B-82F1-C49BB24AB15A}"/>
              </a:ext>
            </a:extLst>
          </p:cNvPr>
          <p:cNvSpPr/>
          <p:nvPr/>
        </p:nvSpPr>
        <p:spPr>
          <a:xfrm>
            <a:off x="7206456" y="4444889"/>
            <a:ext cx="64207" cy="204434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6" name="Rechthoek: afgeronde hoeken 145">
            <a:extLst>
              <a:ext uri="{FF2B5EF4-FFF2-40B4-BE49-F238E27FC236}">
                <a16:creationId xmlns:a16="http://schemas.microsoft.com/office/drawing/2014/main" id="{CE08026C-BBB1-4A2B-ADB6-78CCF44C4AA2}"/>
              </a:ext>
            </a:extLst>
          </p:cNvPr>
          <p:cNvSpPr/>
          <p:nvPr/>
        </p:nvSpPr>
        <p:spPr>
          <a:xfrm>
            <a:off x="7432701" y="4457310"/>
            <a:ext cx="64207" cy="204434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0" name="Rechthoek: afgeronde hoeken 159">
            <a:extLst>
              <a:ext uri="{FF2B5EF4-FFF2-40B4-BE49-F238E27FC236}">
                <a16:creationId xmlns:a16="http://schemas.microsoft.com/office/drawing/2014/main" id="{E48F082F-93A6-447E-AAE3-D23A766FBF87}"/>
              </a:ext>
            </a:extLst>
          </p:cNvPr>
          <p:cNvSpPr/>
          <p:nvPr/>
        </p:nvSpPr>
        <p:spPr>
          <a:xfrm>
            <a:off x="7582746" y="4446713"/>
            <a:ext cx="64207" cy="204434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1" name="Rechthoek: afgeronde hoeken 160">
            <a:extLst>
              <a:ext uri="{FF2B5EF4-FFF2-40B4-BE49-F238E27FC236}">
                <a16:creationId xmlns:a16="http://schemas.microsoft.com/office/drawing/2014/main" id="{D259260D-3A7F-4496-857C-871AE185E6EB}"/>
              </a:ext>
            </a:extLst>
          </p:cNvPr>
          <p:cNvSpPr/>
          <p:nvPr/>
        </p:nvSpPr>
        <p:spPr>
          <a:xfrm>
            <a:off x="7962185" y="4458340"/>
            <a:ext cx="64207" cy="204434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2" name="Rechthoek: afgeronde hoeken 161">
            <a:extLst>
              <a:ext uri="{FF2B5EF4-FFF2-40B4-BE49-F238E27FC236}">
                <a16:creationId xmlns:a16="http://schemas.microsoft.com/office/drawing/2014/main" id="{83E915C1-D5AB-4203-87F9-F1043A7F5118}"/>
              </a:ext>
            </a:extLst>
          </p:cNvPr>
          <p:cNvSpPr/>
          <p:nvPr/>
        </p:nvSpPr>
        <p:spPr>
          <a:xfrm>
            <a:off x="8113676" y="4457310"/>
            <a:ext cx="64207" cy="204434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3" name="Tekstvak 162">
            <a:extLst>
              <a:ext uri="{FF2B5EF4-FFF2-40B4-BE49-F238E27FC236}">
                <a16:creationId xmlns:a16="http://schemas.microsoft.com/office/drawing/2014/main" id="{52D1F352-46D9-4E40-8695-CFB5FCA5F755}"/>
              </a:ext>
            </a:extLst>
          </p:cNvPr>
          <p:cNvSpPr txBox="1"/>
          <p:nvPr/>
        </p:nvSpPr>
        <p:spPr>
          <a:xfrm>
            <a:off x="7202284" y="3057536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AD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58D6EA2A-ED41-438A-A0EE-EACFA0341D37}"/>
              </a:ext>
            </a:extLst>
          </p:cNvPr>
          <p:cNvSpPr/>
          <p:nvPr/>
        </p:nvSpPr>
        <p:spPr>
          <a:xfrm>
            <a:off x="4155490" y="6205154"/>
            <a:ext cx="503664" cy="194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i="1" baseline="30000" dirty="0">
                <a:solidFill>
                  <a:srgbClr val="FFC000"/>
                </a:solidFill>
              </a:rPr>
              <a:t>p </a:t>
            </a:r>
            <a:r>
              <a:rPr lang="en-US" sz="1000" b="1" baseline="30000" dirty="0">
                <a:solidFill>
                  <a:srgbClr val="FFC000"/>
                </a:solidFill>
              </a:rPr>
              <a:t>&lt; 0.055</a:t>
            </a:r>
          </a:p>
        </p:txBody>
      </p:sp>
      <p:sp>
        <p:nvSpPr>
          <p:cNvPr id="169" name="Rechthoek 168">
            <a:extLst>
              <a:ext uri="{FF2B5EF4-FFF2-40B4-BE49-F238E27FC236}">
                <a16:creationId xmlns:a16="http://schemas.microsoft.com/office/drawing/2014/main" id="{621E6F20-99EB-4817-8AA0-C804A87CBB1A}"/>
              </a:ext>
            </a:extLst>
          </p:cNvPr>
          <p:cNvSpPr/>
          <p:nvPr/>
        </p:nvSpPr>
        <p:spPr>
          <a:xfrm>
            <a:off x="3709704" y="8258527"/>
            <a:ext cx="663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baseline="30000" dirty="0">
                <a:solidFill>
                  <a:srgbClr val="FFC000"/>
                </a:solidFill>
              </a:rPr>
              <a:t>n.s.</a:t>
            </a:r>
          </a:p>
          <a:p>
            <a:pPr algn="ctr"/>
            <a:r>
              <a:rPr lang="en-US" sz="1000" b="1" baseline="30000" dirty="0">
                <a:solidFill>
                  <a:srgbClr val="FFC000"/>
                </a:solidFill>
              </a:rPr>
              <a:t>( uncorrected</a:t>
            </a:r>
          </a:p>
          <a:p>
            <a:pPr algn="ctr"/>
            <a:r>
              <a:rPr lang="en-US" sz="1000" b="1" i="1" baseline="30000" dirty="0">
                <a:solidFill>
                  <a:srgbClr val="FFC000"/>
                </a:solidFill>
              </a:rPr>
              <a:t>p </a:t>
            </a:r>
            <a:r>
              <a:rPr lang="en-US" sz="1000" b="1" baseline="30000" dirty="0">
                <a:solidFill>
                  <a:srgbClr val="FFC000"/>
                </a:solidFill>
              </a:rPr>
              <a:t>&lt; 0.01 )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4F8031E-C09F-4482-9EFF-FD868455A481}"/>
              </a:ext>
            </a:extLst>
          </p:cNvPr>
          <p:cNvSpPr txBox="1"/>
          <p:nvPr/>
        </p:nvSpPr>
        <p:spPr>
          <a:xfrm>
            <a:off x="5781348" y="10502770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SC-like</a:t>
            </a:r>
            <a:endParaRPr lang="nl-NL" sz="800" b="1" dirty="0"/>
          </a:p>
        </p:txBody>
      </p:sp>
      <p:sp>
        <p:nvSpPr>
          <p:cNvPr id="148" name="Tekstvak 147">
            <a:extLst>
              <a:ext uri="{FF2B5EF4-FFF2-40B4-BE49-F238E27FC236}">
                <a16:creationId xmlns:a16="http://schemas.microsoft.com/office/drawing/2014/main" id="{F347EC78-D098-4F28-8BC6-4B1548438503}"/>
              </a:ext>
            </a:extLst>
          </p:cNvPr>
          <p:cNvSpPr txBox="1"/>
          <p:nvPr/>
        </p:nvSpPr>
        <p:spPr>
          <a:xfrm>
            <a:off x="5781348" y="12713470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SA-like</a:t>
            </a:r>
            <a:endParaRPr lang="nl-NL" sz="800" b="1" dirty="0"/>
          </a:p>
        </p:txBody>
      </p:sp>
    </p:spTree>
    <p:extLst>
      <p:ext uri="{BB962C8B-B14F-4D97-AF65-F5344CB8AC3E}">
        <p14:creationId xmlns:p14="http://schemas.microsoft.com/office/powerpoint/2010/main" val="1645042841"/>
      </p:ext>
    </p:extLst>
  </p:cSld>
  <p:clrMapOvr>
    <a:masterClrMapping/>
  </p:clrMapOvr>
</p:sld>
</file>

<file path=ppt/theme/theme1.xml><?xml version="1.0" encoding="utf-8"?>
<a:theme xmlns:a="http://schemas.openxmlformats.org/drawingml/2006/main" name="Radboudum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dboudumc" id="{35E24328-F28A-481F-BD94-35074C0D925B}" vid="{684EA3A6-EC9E-4F4D-9A68-D9BA002A10FE}"/>
    </a:ext>
  </a:extLst>
</a:theme>
</file>

<file path=ppt/theme/theme2.xml><?xml version="1.0" encoding="utf-8"?>
<a:theme xmlns:a="http://schemas.openxmlformats.org/drawingml/2006/main" name="Default Theme">
  <a:themeElements>
    <a:clrScheme name="Radboudumc">
      <a:dk1>
        <a:srgbClr val="000000"/>
      </a:dk1>
      <a:lt1>
        <a:sysClr val="window" lastClr="FFFFFF"/>
      </a:lt1>
      <a:dk2>
        <a:srgbClr val="00AFDC"/>
      </a:dk2>
      <a:lt2>
        <a:srgbClr val="FFFFFF"/>
      </a:lt2>
      <a:accent1>
        <a:srgbClr val="006991"/>
      </a:accent1>
      <a:accent2>
        <a:srgbClr val="7FB4C8"/>
      </a:accent2>
      <a:accent3>
        <a:srgbClr val="00AFDC"/>
      </a:accent3>
      <a:accent4>
        <a:srgbClr val="7FD7ED"/>
      </a:accent4>
      <a:accent5>
        <a:srgbClr val="CCCCCC"/>
      </a:accent5>
      <a:accent6>
        <a:srgbClr val="E6E6E6"/>
      </a:accent6>
      <a:hlink>
        <a:srgbClr val="000000"/>
      </a:hlink>
      <a:folHlink>
        <a:srgbClr val="00AFDC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Radboudumc</Template>
  <TotalTime>128</TotalTime>
  <Words>101</Words>
  <Application>Microsoft Office PowerPoint</Application>
  <PresentationFormat>Aangepast</PresentationFormat>
  <Paragraphs>71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Radboudumc</vt:lpstr>
      <vt:lpstr>Default Theme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Tom</dc:creator>
  <cp:lastModifiedBy>Tom</cp:lastModifiedBy>
  <cp:revision>40</cp:revision>
  <dcterms:created xsi:type="dcterms:W3CDTF">2018-06-07T13:26:58Z</dcterms:created>
  <dcterms:modified xsi:type="dcterms:W3CDTF">2018-09-04T15:05:00Z</dcterms:modified>
</cp:coreProperties>
</file>