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4021-ED58-2300-B907-35697049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9BF9-949C-6DD3-3B01-ED296303F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127E-297E-DA1B-49BA-09261C6D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B4C6-EC60-65A5-9BE9-9E03CAEB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A9B8-1F1F-4256-F972-0839826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99B5-6B8F-DEEF-0FE9-6E7BC7FC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CD337-A475-F263-90D3-0CC56F58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0B76-5BA2-808D-BAF1-4F4036A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9055-F64E-000E-DFDD-E16C0AF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C9FE-AE26-7B36-3818-A139266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3F732-D7D5-336F-04A5-D470E40E3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2299-6FB7-49D9-B6FE-2CBDB23A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4721-C99B-00D5-6C71-4C1D38D9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1404-86CA-0DA1-22F1-710144F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7704-1FBB-BF25-68B0-F7A0E9B4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0738-ECDB-73D0-9143-E6A3A2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F275-51F3-775A-4F6C-27536CBA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D447-12A3-5361-88E8-C72313A1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1FE7-C7B4-EC7E-9A3E-AEE41697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8BDB-DD02-5F3D-184E-1CB9893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B448-1B64-79A9-0CF7-FEA0517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5FEF-E331-F3B0-9010-6C454C8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88FF-7595-2B2E-9070-8FB79C49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F93B-EF4E-A2EF-1F7D-7727F3B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CCBB-9254-CE22-51DD-2A1D46FB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6382-A65B-23ED-A57A-3233AC0D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D00-9644-39D6-2179-3D4E61913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384E-052D-88C4-79CC-AE827AFD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139B6-A179-B957-9D81-F499BCF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C9FD-796F-2BF4-1CFE-B0858FC7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55DF-E8D0-9C57-257C-E7FFE91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67E8-EDDB-E698-BE1D-9CB0779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93D7-2075-432B-B8DA-C7DAE635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6B94-2727-3F5E-4F95-9C4A7291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6E7F0-F568-D10F-9252-943E1DB0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5272B-D8F3-B2BC-AEBA-CDB1447DF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1F26D-A053-A5FE-DCB3-E2D61C41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026BE-A5BF-439E-915C-BEF3013B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223E-175B-8019-97CC-B198C1EE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D09F-D6B5-AE5E-1913-84B1DBAD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E900-EA47-2B89-4ED1-12DD5692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DBA6-A35B-583B-28BD-B9B78F77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48D42-41BE-DD34-D4F8-E6FB214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D1E7-DA20-8B56-8E1A-AE078BE0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CADD2-92A5-96C8-A9C3-FA65CB7F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B7F2F-10B3-66D3-B5A8-D4158EF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CF0-0744-11CE-4707-4F90F62B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9693-A7D0-18ED-9309-5E0A5282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29715-5947-8BC1-2A40-0996D4CC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F33F9-B6DC-F2BA-3FFD-14E99044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CF49-D653-8AB1-36CA-4C37C8B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CAE1-2CF4-29A6-36FD-44764311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552-ED0F-FDAE-BF1D-8749432C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4DC1-2475-5259-8EFC-BDAB2F5AA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F320-3A42-AF8C-3EE4-00140815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9DBF-77A8-99A5-6B52-53745E78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DC9D-1FD0-0D15-EEE9-6C93F327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AE99-DFEC-42F6-874A-2F056B9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4BCA8-DCF0-3F8A-1C98-2EB0CB3D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91B6-BE83-627E-EFE0-784472B9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D8B-DF8E-5CD8-40C3-9B7C7B781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8BC-83A9-4307-A76C-65F4709B19C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86B5-1AE6-DA90-31D2-CE6F499A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5BF4-4811-D6F0-A085-2F7A4F1EA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791A7-07E8-DC17-2A72-AC50220D6DE5}"/>
              </a:ext>
            </a:extLst>
          </p:cNvPr>
          <p:cNvSpPr txBox="1"/>
          <p:nvPr/>
        </p:nvSpPr>
        <p:spPr>
          <a:xfrm>
            <a:off x="1704765" y="1582994"/>
            <a:ext cx="8782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are going to focus on getting your “computing environment” set up. This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 – your operating system for bioinformatics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– your method for organizing, backing up, and sharing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Conda - </a:t>
            </a:r>
          </a:p>
        </p:txBody>
      </p:sp>
    </p:spTree>
    <p:extLst>
      <p:ext uri="{BB962C8B-B14F-4D97-AF65-F5344CB8AC3E}">
        <p14:creationId xmlns:p14="http://schemas.microsoft.com/office/powerpoint/2010/main" val="246831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Dexter</dc:creator>
  <cp:lastModifiedBy>Eric Dexter</cp:lastModifiedBy>
  <cp:revision>4</cp:revision>
  <dcterms:created xsi:type="dcterms:W3CDTF">2025-10-23T08:46:46Z</dcterms:created>
  <dcterms:modified xsi:type="dcterms:W3CDTF">2025-10-30T20:55:41Z</dcterms:modified>
</cp:coreProperties>
</file>