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504"/>
    <a:srgbClr val="DCA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733"/>
    <p:restoredTop sz="94580"/>
  </p:normalViewPr>
  <p:slideViewPr>
    <p:cSldViewPr snapToGrid="0" snapToObjects="1">
      <p:cViewPr varScale="1">
        <p:scale>
          <a:sx n="61" d="100"/>
          <a:sy n="61" d="100"/>
        </p:scale>
        <p:origin x="216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975D-A890-1347-B3E0-F477FBFD35FA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19C6-DD8E-BA4C-AB69-0669A3425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4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975D-A890-1347-B3E0-F477FBFD35FA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19C6-DD8E-BA4C-AB69-0669A3425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6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975D-A890-1347-B3E0-F477FBFD35FA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19C6-DD8E-BA4C-AB69-0669A3425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8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975D-A890-1347-B3E0-F477FBFD35FA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19C6-DD8E-BA4C-AB69-0669A3425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3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975D-A890-1347-B3E0-F477FBFD35FA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19C6-DD8E-BA4C-AB69-0669A3425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6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975D-A890-1347-B3E0-F477FBFD35FA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19C6-DD8E-BA4C-AB69-0669A3425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975D-A890-1347-B3E0-F477FBFD35FA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19C6-DD8E-BA4C-AB69-0669A3425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1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975D-A890-1347-B3E0-F477FBFD35FA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19C6-DD8E-BA4C-AB69-0669A3425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975D-A890-1347-B3E0-F477FBFD35FA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19C6-DD8E-BA4C-AB69-0669A3425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8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975D-A890-1347-B3E0-F477FBFD35FA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19C6-DD8E-BA4C-AB69-0669A3425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975D-A890-1347-B3E0-F477FBFD35FA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19C6-DD8E-BA4C-AB69-0669A3425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2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5975D-A890-1347-B3E0-F477FBFD35FA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319C6-DD8E-BA4C-AB69-0669A3425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1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9CB8-4FC5-404C-BCC3-0903FB1D7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833" y="1818042"/>
            <a:ext cx="9144000" cy="3230264"/>
          </a:xfrm>
        </p:spPr>
        <p:txBody>
          <a:bodyPr>
            <a:noAutofit/>
          </a:bodyPr>
          <a:lstStyle/>
          <a:p>
            <a:r>
              <a:rPr lang="en-US" sz="12000" b="1" dirty="0">
                <a:solidFill>
                  <a:srgbClr val="F3B504"/>
                </a:solidFill>
              </a:rPr>
              <a:t>COW </a:t>
            </a:r>
            <a:br>
              <a:rPr lang="en-US" sz="12000" b="1" dirty="0">
                <a:solidFill>
                  <a:srgbClr val="F3B504"/>
                </a:solidFill>
              </a:rPr>
            </a:br>
            <a:r>
              <a:rPr lang="en-US" sz="12000" b="1" dirty="0">
                <a:solidFill>
                  <a:srgbClr val="F3B504"/>
                </a:solidFill>
              </a:rPr>
              <a:t>VS</a:t>
            </a:r>
            <a:br>
              <a:rPr lang="en-US" sz="12000" b="1" dirty="0">
                <a:solidFill>
                  <a:srgbClr val="F3B504"/>
                </a:solidFill>
              </a:rPr>
            </a:br>
            <a:r>
              <a:rPr lang="en-US" sz="12000" b="1" dirty="0">
                <a:solidFill>
                  <a:srgbClr val="F3B504"/>
                </a:solidFill>
              </a:rPr>
              <a:t>ALIENS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FEE83-82BD-1142-BDF4-431F7F088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696" y="5202238"/>
            <a:ext cx="9144000" cy="1655762"/>
          </a:xfrm>
        </p:spPr>
        <p:txBody>
          <a:bodyPr/>
          <a:lstStyle/>
          <a:p>
            <a:r>
              <a:rPr lang="en-US" dirty="0"/>
              <a:t>By Ethan Frank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87399-115E-6942-8CE4-8AAEC7D4A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75" y="3077289"/>
            <a:ext cx="635509" cy="7117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85E33A-ED3B-DF46-8658-A5533235E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042" y="3295279"/>
            <a:ext cx="759170" cy="776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BC3354-CBE8-4E4B-BE9C-A898145EB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769" y="4136969"/>
            <a:ext cx="759170" cy="776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F93DEF-5B71-444D-9534-581D0E438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415" y="326553"/>
            <a:ext cx="759170" cy="7760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418D55-1BDC-3C40-8727-033F3CDBD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769" y="5202238"/>
            <a:ext cx="759170" cy="776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6D0850-7B58-7B45-AF75-4398C1666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460" y="2777399"/>
            <a:ext cx="759170" cy="7760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002C07-807E-D744-ADE9-58AFCA37A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3369" y="1433400"/>
            <a:ext cx="759170" cy="7760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0C2D5D-3D21-9F42-8195-29ADC9F8E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239" y="5048306"/>
            <a:ext cx="759170" cy="7760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0BB17A5-3A89-0646-B129-FB207839F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824" y="1303540"/>
            <a:ext cx="759170" cy="7760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62B9EE-110D-F246-9486-4FA738F1D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292" y="3912852"/>
            <a:ext cx="759170" cy="7760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1882415-0014-9C47-8C39-73F7B962D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989" y="1743745"/>
            <a:ext cx="759170" cy="7760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4B0711-B65C-2B46-A159-4E50A0A07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344" y="2600460"/>
            <a:ext cx="759170" cy="7760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741D21C-0604-DC47-8922-D8F3F7548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3593" y="4269913"/>
            <a:ext cx="759170" cy="7760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C5B2A14-A747-D841-A02E-469E5C3F2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067" y="2208387"/>
            <a:ext cx="759170" cy="7760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53DA73-4C43-2148-9DDC-E854E7598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306" y="396939"/>
            <a:ext cx="759170" cy="7760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6C8495-E0DA-E040-9668-A857E5DF5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004" y="5642099"/>
            <a:ext cx="759170" cy="77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5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23D5-ADA4-9F40-B757-3DFEC126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4D5A1-651A-AA40-AEE7-BBE2EAE10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game where you shoot different aliens. It has levels and buttons and everything. It can be played with a controller.</a:t>
            </a:r>
          </a:p>
        </p:txBody>
      </p:sp>
    </p:spTree>
    <p:extLst>
      <p:ext uri="{BB962C8B-B14F-4D97-AF65-F5344CB8AC3E}">
        <p14:creationId xmlns:p14="http://schemas.microsoft.com/office/powerpoint/2010/main" val="269189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566B-EFB7-7040-AE98-BF53EF04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 (The game)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BD637B-D1A2-0A4D-9E13-4F54473FA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714" y="1690688"/>
            <a:ext cx="6338571" cy="4970913"/>
          </a:xfrm>
        </p:spPr>
      </p:pic>
    </p:spTree>
    <p:extLst>
      <p:ext uri="{BB962C8B-B14F-4D97-AF65-F5344CB8AC3E}">
        <p14:creationId xmlns:p14="http://schemas.microsoft.com/office/powerpoint/2010/main" val="370682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8EA4-A29D-A941-B36F-9A31B741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 (The whole thing)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6CB8EF-5299-F248-9E74-0831E82F3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251" y="1825625"/>
            <a:ext cx="8325498" cy="4351338"/>
          </a:xfrm>
        </p:spPr>
      </p:pic>
    </p:spTree>
    <p:extLst>
      <p:ext uri="{BB962C8B-B14F-4D97-AF65-F5344CB8AC3E}">
        <p14:creationId xmlns:p14="http://schemas.microsoft.com/office/powerpoint/2010/main" val="81713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9384-E98A-124B-9AA7-20298F30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EE907-F044-F242-994D-A3C3D7F90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19DCAE-0DAE-8E4C-A3FC-6BDA7DE2D5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38" y="1572355"/>
            <a:ext cx="5962409" cy="493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0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D41A-E1EB-454C-A36A-1FE62AD5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annoyance of sounds clipping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98796-77F9-3B41-B8CF-B9A8AB4C7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challenging part was getting the sounds to work. </a:t>
            </a:r>
          </a:p>
          <a:p>
            <a:r>
              <a:rPr lang="en-US" dirty="0"/>
              <a:t>The first implementation was great, except </a:t>
            </a:r>
            <a:r>
              <a:rPr lang="en-US" i="1" dirty="0"/>
              <a:t>sometimes</a:t>
            </a:r>
            <a:r>
              <a:rPr lang="en-US" dirty="0"/>
              <a:t> the sound of a bullet would clip off the sound of an explosion</a:t>
            </a:r>
          </a:p>
          <a:p>
            <a:r>
              <a:rPr lang="en-US" dirty="0"/>
              <a:t>Then I had to experiment for 3 days to find another solution that worked, which I did.</a:t>
            </a:r>
          </a:p>
          <a:p>
            <a:r>
              <a:rPr lang="en-US" dirty="0"/>
              <a:t>It’s called </a:t>
            </a:r>
            <a:r>
              <a:rPr lang="en-US" dirty="0" err="1"/>
              <a:t>AudioCue</a:t>
            </a:r>
            <a:r>
              <a:rPr lang="en-US" dirty="0"/>
              <a:t>, I found it on </a:t>
            </a:r>
            <a:r>
              <a:rPr lang="en-US" dirty="0" err="1"/>
              <a:t>github</a:t>
            </a:r>
            <a:r>
              <a:rPr lang="en-US"/>
              <a:t>. </a:t>
            </a:r>
            <a:endParaRPr lang="en-US" dirty="0"/>
          </a:p>
          <a:p>
            <a:r>
              <a:rPr lang="en-US" dirty="0"/>
              <a:t>Now the sounds don’t interrupt each 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4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8A5C-1CEC-CB4C-BB5D-632933AA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awesomeness of </a:t>
            </a:r>
            <a:r>
              <a:rPr lang="en-US" dirty="0" err="1"/>
              <a:t>enums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C142E-9111-A940-8894-072DB8874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Enums</a:t>
            </a:r>
            <a:r>
              <a:rPr lang="en-US" dirty="0"/>
              <a:t> let you create many different types of the same thing and call methods on them. 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represents which state the game is in (PLAY, INSTRUCTIONS, etc.) . 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dirty="0"/>
              <a:t> constructor takes in an array of buttons: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State(Button[] buttons)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screen is displayed is controlled by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gameState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It’s then easy to call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gameState.showButtons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the buttons for the state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gameState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currently is will be drawn.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8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3621-DE25-A747-814F-CF3DFD44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B75F5-B2E4-1B44-8B46-48C0A2BAD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It’s a demo</a:t>
            </a:r>
          </a:p>
        </p:txBody>
      </p:sp>
    </p:spTree>
    <p:extLst>
      <p:ext uri="{BB962C8B-B14F-4D97-AF65-F5344CB8AC3E}">
        <p14:creationId xmlns:p14="http://schemas.microsoft.com/office/powerpoint/2010/main" val="309239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{5B84A2FC-8505-C349-9639-FB6B174AECE7}tf10001063</Template>
  <TotalTime>254</TotalTime>
  <Words>211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COW  VS ALIENS</vt:lpstr>
      <vt:lpstr>Description</vt:lpstr>
      <vt:lpstr>Architecture Overview (The game)</vt:lpstr>
      <vt:lpstr>Architecture Overview (The whole thing)</vt:lpstr>
      <vt:lpstr>State Flowchart</vt:lpstr>
      <vt:lpstr>The annoyance of sounds clipping</vt:lpstr>
      <vt:lpstr>The awesomeness of enums</vt:lpstr>
      <vt:lpstr>Demo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COW  VS ALIENS</dc:title>
  <dc:creator>Microsoft Office User</dc:creator>
  <cp:lastModifiedBy>Microsoft Office User</cp:lastModifiedBy>
  <cp:revision>17</cp:revision>
  <dcterms:created xsi:type="dcterms:W3CDTF">2018-05-23T11:22:26Z</dcterms:created>
  <dcterms:modified xsi:type="dcterms:W3CDTF">2018-06-07T14:26:02Z</dcterms:modified>
</cp:coreProperties>
</file>