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DE9"/>
          </a:solidFill>
        </a:fill>
      </a:tcStyle>
    </a:wholeTbl>
    <a:band2H>
      <a:tcTxStyle b="def" i="def"/>
      <a:tcStyle>
        <a:tcBdr/>
        <a:fill>
          <a:solidFill>
            <a:srgbClr val="F1E8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4DD"/>
          </a:solidFill>
        </a:fill>
      </a:tcStyle>
    </a:wholeTbl>
    <a:band2H>
      <a:tcTxStyle b="def" i="def"/>
      <a:tcStyle>
        <a:tcBdr/>
        <a:fill>
          <a:solidFill>
            <a:srgbClr val="E8F2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CFCE"/>
          </a:solidFill>
        </a:fill>
      </a:tcStyle>
    </a:wholeTbl>
    <a:band2H>
      <a:tcTxStyle b="def" i="def"/>
      <a:tcStyle>
        <a:tcBdr/>
        <a:fill>
          <a:solidFill>
            <a:srgbClr val="FAE9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8825" cy="6856215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o del título"/>
          <p:cNvSpPr txBox="1"/>
          <p:nvPr>
            <p:ph type="title"/>
          </p:nvPr>
        </p:nvSpPr>
        <p:spPr>
          <a:xfrm>
            <a:off x="3962398" y="1964266"/>
            <a:ext cx="7197727" cy="2421465"/>
          </a:xfrm>
          <a:prstGeom prst="rect">
            <a:avLst/>
          </a:prstGeom>
        </p:spPr>
        <p:txBody>
          <a:bodyPr anchor="b"/>
          <a:lstStyle>
            <a:lvl1pPr algn="r">
              <a:defRPr sz="4800"/>
            </a:lvl1pPr>
          </a:lstStyle>
          <a:p>
            <a:pPr/>
            <a:r>
              <a:t>Texto del título</a:t>
            </a:r>
          </a:p>
        </p:txBody>
      </p:sp>
      <p:sp>
        <p:nvSpPr>
          <p:cNvPr id="14" name="Nivel de texto 1…"/>
          <p:cNvSpPr txBox="1"/>
          <p:nvPr>
            <p:ph type="body" sz="quarter" idx="1"/>
          </p:nvPr>
        </p:nvSpPr>
        <p:spPr>
          <a:xfrm>
            <a:off x="3962398" y="4385731"/>
            <a:ext cx="7197727" cy="1405468"/>
          </a:xfrm>
          <a:prstGeom prst="rect">
            <a:avLst/>
          </a:prstGeom>
        </p:spPr>
        <p:txBody>
          <a:bodyPr anchor="t"/>
          <a:lstStyle>
            <a:lvl1pPr marL="0" indent="0" algn="r">
              <a:buClrTx/>
              <a:buSzTx/>
              <a:buFontTx/>
              <a:buNone/>
              <a:defRPr cap="all"/>
            </a:lvl1pPr>
            <a:lvl2pPr marL="0" indent="457200" algn="r">
              <a:buClrTx/>
              <a:buSzTx/>
              <a:buFontTx/>
              <a:buNone/>
              <a:defRPr cap="all"/>
            </a:lvl2pPr>
            <a:lvl3pPr marL="0" indent="914400" algn="r">
              <a:buClrTx/>
              <a:buSzTx/>
              <a:buFontTx/>
              <a:buNone/>
              <a:defRPr cap="all"/>
            </a:lvl3pPr>
            <a:lvl4pPr marL="0" indent="1371600" algn="r">
              <a:buClrTx/>
              <a:buSzTx/>
              <a:buFontTx/>
              <a:buNone/>
              <a:defRPr cap="all"/>
            </a:lvl4pPr>
            <a:lvl5pPr marL="0" indent="1828800" algn="r">
              <a:buClrTx/>
              <a:buSzTx/>
              <a:buFontTx/>
              <a:buNone/>
              <a:defRPr cap="all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" name="Número de diapositiva"/>
          <p:cNvSpPr txBox="1"/>
          <p:nvPr>
            <p:ph type="sldNum" sz="quarter" idx="2"/>
          </p:nvPr>
        </p:nvSpPr>
        <p:spPr>
          <a:xfrm>
            <a:off x="10922783" y="5943917"/>
            <a:ext cx="237342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o del título"/>
          <p:cNvSpPr txBox="1"/>
          <p:nvPr>
            <p:ph type="title"/>
          </p:nvPr>
        </p:nvSpPr>
        <p:spPr>
          <a:xfrm>
            <a:off x="685800" y="4732864"/>
            <a:ext cx="10131428" cy="56673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Texto del título</a:t>
            </a:r>
          </a:p>
        </p:txBody>
      </p:sp>
      <p:sp>
        <p:nvSpPr>
          <p:cNvPr id="95" name="Picture Placeholder 2"/>
          <p:cNvSpPr/>
          <p:nvPr>
            <p:ph type="pic" sz="half" idx="13"/>
          </p:nvPr>
        </p:nvSpPr>
        <p:spPr>
          <a:xfrm>
            <a:off x="1371599" y="932112"/>
            <a:ext cx="8759829" cy="3164976"/>
          </a:xfrm>
          <a:prstGeom prst="rect">
            <a:avLst/>
          </a:prstGeom>
          <a:ln w="50800" cap="sq">
            <a:solidFill>
              <a:srgbClr val="FFFFFF">
                <a:alpha val="50000"/>
              </a:srgbClr>
            </a:solidFill>
            <a:miter lim="800000"/>
          </a:ln>
          <a:effectLst>
            <a:outerShdw sx="100000" sy="100000" kx="0" ky="0" algn="b" rotWithShape="0" blurRad="254000" dist="0" dir="0">
              <a:srgbClr val="000000">
                <a:alpha val="43000"/>
              </a:srgbClr>
            </a:outerShdw>
          </a:effectLst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96" name="Nivel de texto 1…"/>
          <p:cNvSpPr txBox="1"/>
          <p:nvPr>
            <p:ph type="body" sz="quarter" idx="1"/>
          </p:nvPr>
        </p:nvSpPr>
        <p:spPr>
          <a:xfrm>
            <a:off x="685800" y="5299602"/>
            <a:ext cx="10131428" cy="493713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sz="1400"/>
            </a:lvl1pPr>
            <a:lvl2pPr marL="0" indent="457200">
              <a:buClrTx/>
              <a:buSzTx/>
              <a:buFontTx/>
              <a:buNone/>
              <a:defRPr sz="1400"/>
            </a:lvl2pPr>
            <a:lvl3pPr marL="0" indent="914400">
              <a:buClrTx/>
              <a:buSzTx/>
              <a:buFontTx/>
              <a:buNone/>
              <a:defRPr sz="1400"/>
            </a:lvl3pPr>
            <a:lvl4pPr marL="0" indent="1371600">
              <a:buClrTx/>
              <a:buSzTx/>
              <a:buFontTx/>
              <a:buNone/>
              <a:defRPr sz="1400"/>
            </a:lvl4pPr>
            <a:lvl5pPr marL="0" indent="1828800">
              <a:buClrTx/>
              <a:buSzTx/>
              <a:buFontTx/>
              <a:buNone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o del título"/>
          <p:cNvSpPr txBox="1"/>
          <p:nvPr>
            <p:ph type="title"/>
          </p:nvPr>
        </p:nvSpPr>
        <p:spPr>
          <a:xfrm>
            <a:off x="685801" y="609601"/>
            <a:ext cx="10131428" cy="3124200"/>
          </a:xfrm>
          <a:prstGeom prst="rect">
            <a:avLst/>
          </a:prstGeom>
        </p:spPr>
        <p:txBody>
          <a:bodyPr/>
          <a:lstStyle>
            <a:lvl1pPr>
              <a:defRPr cap="none"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105" name="Nivel de texto 1…"/>
          <p:cNvSpPr txBox="1"/>
          <p:nvPr>
            <p:ph type="body" sz="quarter" idx="1"/>
          </p:nvPr>
        </p:nvSpPr>
        <p:spPr>
          <a:xfrm>
            <a:off x="685800" y="4343400"/>
            <a:ext cx="10131429" cy="1447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/>
            </a:lvl1pPr>
            <a:lvl2pPr marL="0" indent="457200">
              <a:buClrTx/>
              <a:buSzTx/>
              <a:buFontTx/>
              <a:buNone/>
              <a:defRPr sz="2000"/>
            </a:lvl2pPr>
            <a:lvl3pPr marL="0" indent="914400">
              <a:buClrTx/>
              <a:buSzTx/>
              <a:buFontTx/>
              <a:buNone/>
              <a:defRPr sz="2000"/>
            </a:lvl3pPr>
            <a:lvl4pPr marL="0" indent="1371600">
              <a:buClrTx/>
              <a:buSzTx/>
              <a:buFontTx/>
              <a:buNone/>
              <a:defRPr sz="2000"/>
            </a:lvl4pPr>
            <a:lvl5pPr marL="0" indent="1828800">
              <a:buClrTx/>
              <a:buSzTx/>
              <a:buFontTx/>
              <a:buNone/>
              <a:defRPr sz="2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4"/>
          <p:cNvSpPr txBox="1"/>
          <p:nvPr/>
        </p:nvSpPr>
        <p:spPr>
          <a:xfrm>
            <a:off x="10237867" y="2399317"/>
            <a:ext cx="609601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14" name="TextBox 10"/>
          <p:cNvSpPr txBox="1"/>
          <p:nvPr/>
        </p:nvSpPr>
        <p:spPr>
          <a:xfrm>
            <a:off x="488274" y="479454"/>
            <a:ext cx="609601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15" name="Texto del título"/>
          <p:cNvSpPr txBox="1"/>
          <p:nvPr>
            <p:ph type="title"/>
          </p:nvPr>
        </p:nvSpPr>
        <p:spPr>
          <a:xfrm>
            <a:off x="992266" y="609601"/>
            <a:ext cx="9550401" cy="2743200"/>
          </a:xfrm>
          <a:prstGeom prst="rect">
            <a:avLst/>
          </a:prstGeom>
        </p:spPr>
        <p:txBody>
          <a:bodyPr/>
          <a:lstStyle>
            <a:lvl1pPr>
              <a:defRPr cap="none"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116" name="Nivel de texto 1…"/>
          <p:cNvSpPr txBox="1"/>
          <p:nvPr>
            <p:ph type="body" sz="quarter" idx="1"/>
          </p:nvPr>
        </p:nvSpPr>
        <p:spPr>
          <a:xfrm>
            <a:off x="1097875" y="3352800"/>
            <a:ext cx="9339185" cy="3810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7" name="Text Placeholder 2"/>
          <p:cNvSpPr/>
          <p:nvPr>
            <p:ph type="body" sz="quarter" idx="13"/>
          </p:nvPr>
        </p:nvSpPr>
        <p:spPr>
          <a:xfrm>
            <a:off x="687464" y="4343400"/>
            <a:ext cx="10152369" cy="14478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000"/>
            </a:pPr>
          </a:p>
        </p:txBody>
      </p:sp>
      <p:sp>
        <p:nvSpPr>
          <p:cNvPr id="11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o del título"/>
          <p:cNvSpPr txBox="1"/>
          <p:nvPr>
            <p:ph type="title"/>
          </p:nvPr>
        </p:nvSpPr>
        <p:spPr>
          <a:xfrm>
            <a:off x="685801" y="3308580"/>
            <a:ext cx="10131426" cy="1468801"/>
          </a:xfrm>
          <a:prstGeom prst="rect">
            <a:avLst/>
          </a:prstGeom>
        </p:spPr>
        <p:txBody>
          <a:bodyPr anchor="b"/>
          <a:lstStyle>
            <a:lvl1pPr>
              <a:defRPr cap="none"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6" name="Nivel de texto 1…"/>
          <p:cNvSpPr txBox="1"/>
          <p:nvPr>
            <p:ph type="body" sz="quarter" idx="1"/>
          </p:nvPr>
        </p:nvSpPr>
        <p:spPr>
          <a:xfrm>
            <a:off x="685801" y="4777380"/>
            <a:ext cx="10131426" cy="8604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sz="2000"/>
            </a:lvl1pPr>
            <a:lvl2pPr marL="0" indent="457200">
              <a:buClrTx/>
              <a:buSzTx/>
              <a:buFontTx/>
              <a:buNone/>
              <a:defRPr sz="2000"/>
            </a:lvl2pPr>
            <a:lvl3pPr marL="0" indent="914400">
              <a:buClrTx/>
              <a:buSzTx/>
              <a:buFontTx/>
              <a:buNone/>
              <a:defRPr sz="2000"/>
            </a:lvl3pPr>
            <a:lvl4pPr marL="0" indent="1371600">
              <a:buClrTx/>
              <a:buSzTx/>
              <a:buFontTx/>
              <a:buNone/>
              <a:defRPr sz="2000"/>
            </a:lvl4pPr>
            <a:lvl5pPr marL="0" indent="1828800">
              <a:buClrTx/>
              <a:buSzTx/>
              <a:buFontTx/>
              <a:buNone/>
              <a:defRPr sz="2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2"/>
          <p:cNvSpPr txBox="1"/>
          <p:nvPr/>
        </p:nvSpPr>
        <p:spPr>
          <a:xfrm>
            <a:off x="10237867" y="2399317"/>
            <a:ext cx="609601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35" name="TextBox 13"/>
          <p:cNvSpPr txBox="1"/>
          <p:nvPr/>
        </p:nvSpPr>
        <p:spPr>
          <a:xfrm>
            <a:off x="488274" y="479454"/>
            <a:ext cx="609601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36" name="Texto del título"/>
          <p:cNvSpPr txBox="1"/>
          <p:nvPr>
            <p:ph type="title"/>
          </p:nvPr>
        </p:nvSpPr>
        <p:spPr>
          <a:xfrm>
            <a:off x="992266" y="609601"/>
            <a:ext cx="9550401" cy="2743200"/>
          </a:xfrm>
          <a:prstGeom prst="rect">
            <a:avLst/>
          </a:prstGeom>
        </p:spPr>
        <p:txBody>
          <a:bodyPr/>
          <a:lstStyle>
            <a:lvl1pPr>
              <a:defRPr cap="none"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137" name="Nivel de texto 1…"/>
          <p:cNvSpPr txBox="1"/>
          <p:nvPr>
            <p:ph type="body" sz="quarter" idx="1"/>
          </p:nvPr>
        </p:nvSpPr>
        <p:spPr>
          <a:xfrm>
            <a:off x="685800" y="3886200"/>
            <a:ext cx="10135437" cy="889000"/>
          </a:xfrm>
          <a:prstGeom prst="rect">
            <a:avLst/>
          </a:prstGeom>
        </p:spPr>
        <p:txBody>
          <a:bodyPr anchor="b"/>
          <a:lstStyle>
            <a:lvl1pPr indent="-571500">
              <a:buClrTx/>
              <a:buSzTx/>
              <a:buFontTx/>
              <a:buNone/>
              <a:defRPr sz="2400"/>
            </a:lvl1pPr>
            <a:lvl2pPr marL="885825" indent="-428625">
              <a:buClrTx/>
              <a:buFontTx/>
              <a:defRPr sz="2400"/>
            </a:lvl2pPr>
            <a:lvl3pPr marL="1404257" indent="-489857">
              <a:buClrTx/>
              <a:buFontTx/>
              <a:defRPr sz="2400"/>
            </a:lvl3pPr>
            <a:lvl4pPr marL="1714500" indent="-342900">
              <a:buClrTx/>
              <a:buFontTx/>
              <a:defRPr sz="2400"/>
            </a:lvl4pPr>
            <a:lvl5pPr marL="2171700" indent="-342900">
              <a:buClrTx/>
              <a:buFontTx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8" name="Text Placeholder 2"/>
          <p:cNvSpPr/>
          <p:nvPr>
            <p:ph type="body" sz="quarter" idx="13"/>
          </p:nvPr>
        </p:nvSpPr>
        <p:spPr>
          <a:xfrm>
            <a:off x="685798" y="4775200"/>
            <a:ext cx="10135438" cy="1016000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FontTx/>
              <a:buNone/>
            </a:pPr>
          </a:p>
        </p:txBody>
      </p:sp>
      <p:sp>
        <p:nvSpPr>
          <p:cNvPr id="13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o del título"/>
          <p:cNvSpPr txBox="1"/>
          <p:nvPr>
            <p:ph type="title"/>
          </p:nvPr>
        </p:nvSpPr>
        <p:spPr>
          <a:xfrm>
            <a:off x="685801" y="609601"/>
            <a:ext cx="10131428" cy="27432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47" name="Nivel de texto 1…"/>
          <p:cNvSpPr txBox="1"/>
          <p:nvPr>
            <p:ph type="body" sz="quarter" idx="1"/>
          </p:nvPr>
        </p:nvSpPr>
        <p:spPr>
          <a:xfrm>
            <a:off x="685801" y="3505200"/>
            <a:ext cx="10131429" cy="838200"/>
          </a:xfrm>
          <a:prstGeom prst="rect">
            <a:avLst/>
          </a:prstGeom>
        </p:spPr>
        <p:txBody>
          <a:bodyPr anchor="b"/>
          <a:lstStyle>
            <a:lvl1pPr indent="-571500">
              <a:buClrTx/>
              <a:buSzTx/>
              <a:buFontTx/>
              <a:buNone/>
              <a:defRPr sz="2800"/>
            </a:lvl1pPr>
            <a:lvl2pPr marL="957262" indent="-500062">
              <a:buClrTx/>
              <a:buFontTx/>
              <a:defRPr sz="2800"/>
            </a:lvl2pPr>
            <a:lvl3pPr marL="1485900" indent="-571500">
              <a:buClrTx/>
              <a:buFontTx/>
              <a:defRPr sz="2800"/>
            </a:lvl3pPr>
            <a:lvl4pPr marL="1771650" indent="-400050">
              <a:buClrTx/>
              <a:buFontTx/>
              <a:defRPr sz="2800"/>
            </a:lvl4pPr>
            <a:lvl5pPr marL="2228850" indent="-400050">
              <a:buClrTx/>
              <a:buFontTx/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8" name="Text Placeholder 2"/>
          <p:cNvSpPr/>
          <p:nvPr>
            <p:ph type="body" sz="quarter" idx="13"/>
          </p:nvPr>
        </p:nvSpPr>
        <p:spPr>
          <a:xfrm>
            <a:off x="685799" y="4343400"/>
            <a:ext cx="10131430" cy="1447800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FontTx/>
              <a:buNone/>
            </a:pPr>
          </a:p>
        </p:txBody>
      </p:sp>
      <p:sp>
        <p:nvSpPr>
          <p:cNvPr id="14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Nivel de texto 1…"/>
          <p:cNvSpPr txBox="1"/>
          <p:nvPr>
            <p:ph type="body" idx="1"/>
          </p:nvPr>
        </p:nvSpPr>
        <p:spPr>
          <a:xfrm>
            <a:off x="685801" y="2142066"/>
            <a:ext cx="10131426" cy="3649134"/>
          </a:xfrm>
          <a:prstGeom prst="rect">
            <a:avLst/>
          </a:prstGeom>
        </p:spPr>
        <p:txBody>
          <a:bodyPr anchor="t"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o del título"/>
          <p:cNvSpPr txBox="1"/>
          <p:nvPr>
            <p:ph type="title"/>
          </p:nvPr>
        </p:nvSpPr>
        <p:spPr>
          <a:xfrm>
            <a:off x="8658675" y="609598"/>
            <a:ext cx="2158553" cy="518160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66" name="Nivel de texto 1…"/>
          <p:cNvSpPr txBox="1"/>
          <p:nvPr>
            <p:ph type="body" idx="1"/>
          </p:nvPr>
        </p:nvSpPr>
        <p:spPr>
          <a:xfrm>
            <a:off x="685800" y="609600"/>
            <a:ext cx="7832116" cy="5181600"/>
          </a:xfrm>
          <a:prstGeom prst="rect">
            <a:avLst/>
          </a:prstGeom>
        </p:spPr>
        <p:txBody>
          <a:bodyPr anchor="t"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3" name="Nivel de texto 1…"/>
          <p:cNvSpPr txBox="1"/>
          <p:nvPr>
            <p:ph type="body" idx="1"/>
          </p:nvPr>
        </p:nvSpPr>
        <p:spPr>
          <a:xfrm>
            <a:off x="685801" y="2142066"/>
            <a:ext cx="10131426" cy="3649134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o del título"/>
          <p:cNvSpPr txBox="1"/>
          <p:nvPr>
            <p:ph type="title"/>
          </p:nvPr>
        </p:nvSpPr>
        <p:spPr>
          <a:xfrm>
            <a:off x="685800" y="3308580"/>
            <a:ext cx="10131428" cy="146880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2" name="Nivel de texto 1…"/>
          <p:cNvSpPr txBox="1"/>
          <p:nvPr>
            <p:ph type="body" sz="quarter" idx="1"/>
          </p:nvPr>
        </p:nvSpPr>
        <p:spPr>
          <a:xfrm>
            <a:off x="685798" y="4777380"/>
            <a:ext cx="10131430" cy="8604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cap="all" sz="2000"/>
            </a:lvl1pPr>
            <a:lvl2pPr marL="0" indent="457200">
              <a:buClrTx/>
              <a:buSzTx/>
              <a:buFontTx/>
              <a:buNone/>
              <a:defRPr cap="all" sz="2000"/>
            </a:lvl2pPr>
            <a:lvl3pPr marL="0" indent="914400">
              <a:buClrTx/>
              <a:buSzTx/>
              <a:buFontTx/>
              <a:buNone/>
              <a:defRPr cap="all" sz="2000"/>
            </a:lvl3pPr>
            <a:lvl4pPr marL="0" indent="1371600">
              <a:buClrTx/>
              <a:buSzTx/>
              <a:buFontTx/>
              <a:buNone/>
              <a:defRPr cap="all" sz="2000"/>
            </a:lvl4pPr>
            <a:lvl5pPr marL="0" indent="1828800">
              <a:buClrTx/>
              <a:buSzTx/>
              <a:buFontTx/>
              <a:buNone/>
              <a:defRPr cap="all" sz="2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1" name="Nivel de texto 1…"/>
          <p:cNvSpPr txBox="1"/>
          <p:nvPr>
            <p:ph type="body" sz="half" idx="1"/>
          </p:nvPr>
        </p:nvSpPr>
        <p:spPr>
          <a:xfrm>
            <a:off x="685801" y="2142066"/>
            <a:ext cx="4995335" cy="3649135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0" name="Nivel de texto 1…"/>
          <p:cNvSpPr txBox="1"/>
          <p:nvPr>
            <p:ph type="body" sz="quarter" idx="1"/>
          </p:nvPr>
        </p:nvSpPr>
        <p:spPr>
          <a:xfrm>
            <a:off x="973670" y="2218266"/>
            <a:ext cx="4709055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/>
            </a:lvl1pPr>
            <a:lvl2pPr marL="0" indent="457200">
              <a:buClrTx/>
              <a:buSzTx/>
              <a:buFontTx/>
              <a:buNone/>
              <a:defRPr sz="2800"/>
            </a:lvl2pPr>
            <a:lvl3pPr marL="0" indent="914400">
              <a:buClrTx/>
              <a:buSzTx/>
              <a:buFontTx/>
              <a:buNone/>
              <a:defRPr sz="2800"/>
            </a:lvl3pPr>
            <a:lvl4pPr marL="0" indent="1371600">
              <a:buClrTx/>
              <a:buSzTx/>
              <a:buFontTx/>
              <a:buNone/>
              <a:defRPr sz="2800"/>
            </a:lvl4pPr>
            <a:lvl5pPr marL="0" indent="1828800">
              <a:buClrTx/>
              <a:buSzTx/>
              <a:buFontTx/>
              <a:buNone/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1" name="Text Placeholder 4"/>
          <p:cNvSpPr/>
          <p:nvPr>
            <p:ph type="body" sz="quarter" idx="13"/>
          </p:nvPr>
        </p:nvSpPr>
        <p:spPr>
          <a:xfrm>
            <a:off x="6096003" y="2226734"/>
            <a:ext cx="4722814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800"/>
            </a:pPr>
          </a:p>
        </p:txBody>
      </p:sp>
      <p:sp>
        <p:nvSpPr>
          <p:cNvPr id="5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o del título"/>
          <p:cNvSpPr txBox="1"/>
          <p:nvPr>
            <p:ph type="title"/>
          </p:nvPr>
        </p:nvSpPr>
        <p:spPr>
          <a:xfrm>
            <a:off x="685800" y="2074333"/>
            <a:ext cx="3680886" cy="13716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Texto del título</a:t>
            </a:r>
          </a:p>
        </p:txBody>
      </p:sp>
      <p:sp>
        <p:nvSpPr>
          <p:cNvPr id="75" name="Nivel de texto 1…"/>
          <p:cNvSpPr txBox="1"/>
          <p:nvPr>
            <p:ph type="body" sz="half" idx="1"/>
          </p:nvPr>
        </p:nvSpPr>
        <p:spPr>
          <a:xfrm>
            <a:off x="4648201" y="609601"/>
            <a:ext cx="6169027" cy="5181601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Text Placeholder 3"/>
          <p:cNvSpPr/>
          <p:nvPr>
            <p:ph type="body" sz="quarter" idx="13"/>
          </p:nvPr>
        </p:nvSpPr>
        <p:spPr>
          <a:xfrm>
            <a:off x="685799" y="3445933"/>
            <a:ext cx="3680887" cy="1828801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7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o del título"/>
          <p:cNvSpPr txBox="1"/>
          <p:nvPr>
            <p:ph type="title"/>
          </p:nvPr>
        </p:nvSpPr>
        <p:spPr>
          <a:xfrm>
            <a:off x="685800" y="1600200"/>
            <a:ext cx="6164654" cy="1371600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Texto del título</a:t>
            </a:r>
          </a:p>
        </p:txBody>
      </p:sp>
      <p:sp>
        <p:nvSpPr>
          <p:cNvPr id="85" name="Picture Placeholder 2"/>
          <p:cNvSpPr/>
          <p:nvPr>
            <p:ph type="pic" sz="quarter" idx="13"/>
          </p:nvPr>
        </p:nvSpPr>
        <p:spPr>
          <a:xfrm>
            <a:off x="7536253" y="914400"/>
            <a:ext cx="3280975" cy="4572000"/>
          </a:xfrm>
          <a:prstGeom prst="rect">
            <a:avLst/>
          </a:prstGeom>
          <a:ln w="50800" cap="sq">
            <a:solidFill>
              <a:srgbClr val="FFFFFF">
                <a:alpha val="50000"/>
              </a:srgbClr>
            </a:solidFill>
            <a:miter lim="800000"/>
          </a:ln>
          <a:effectLst>
            <a:outerShdw sx="100000" sy="100000" kx="0" ky="0" algn="b" rotWithShape="0" blurRad="254000" dist="0" dir="0">
              <a:srgbClr val="000000">
                <a:alpha val="43000"/>
              </a:srgbClr>
            </a:outerShdw>
          </a:effectLst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86" name="Nivel de texto 1…"/>
          <p:cNvSpPr txBox="1"/>
          <p:nvPr>
            <p:ph type="body" sz="quarter" idx="1"/>
          </p:nvPr>
        </p:nvSpPr>
        <p:spPr>
          <a:xfrm>
            <a:off x="685800" y="2971800"/>
            <a:ext cx="6164654" cy="1828800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88825" cy="68562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o del título"/>
          <p:cNvSpPr txBox="1"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4" name="Nivel de texto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" name="Número de diapositiva"/>
          <p:cNvSpPr txBox="1"/>
          <p:nvPr>
            <p:ph type="sldNum" sz="quarter" idx="2"/>
          </p:nvPr>
        </p:nvSpPr>
        <p:spPr>
          <a:xfrm>
            <a:off x="10579886" y="5943917"/>
            <a:ext cx="237342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85750" marR="0" indent="-28575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2pPr>
      <a:lvl3pPr marL="1281792" marR="0" indent="-367392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3pPr>
      <a:lvl4pPr marL="1628775" marR="0" indent="-257175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4pPr>
      <a:lvl5pPr marL="2085975" marR="0" indent="-257175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ítulo 1"/>
          <p:cNvSpPr txBox="1"/>
          <p:nvPr>
            <p:ph type="ctrTitle"/>
          </p:nvPr>
        </p:nvSpPr>
        <p:spPr>
          <a:xfrm>
            <a:off x="3962398" y="1964266"/>
            <a:ext cx="7197727" cy="2421465"/>
          </a:xfrm>
          <a:prstGeom prst="rect">
            <a:avLst/>
          </a:prstGeom>
        </p:spPr>
        <p:txBody>
          <a:bodyPr/>
          <a:lstStyle/>
          <a:p>
            <a:pPr/>
            <a:r>
              <a:t>typescrip</a:t>
            </a:r>
          </a:p>
        </p:txBody>
      </p:sp>
      <p:sp>
        <p:nvSpPr>
          <p:cNvPr id="177" name="Subtítulo 2"/>
          <p:cNvSpPr txBox="1"/>
          <p:nvPr>
            <p:ph type="subTitle" sz="quarter" idx="1"/>
          </p:nvPr>
        </p:nvSpPr>
        <p:spPr>
          <a:xfrm>
            <a:off x="3962398" y="4385731"/>
            <a:ext cx="7197727" cy="1405468"/>
          </a:xfrm>
          <a:prstGeom prst="rect">
            <a:avLst/>
          </a:prstGeom>
        </p:spPr>
        <p:txBody>
          <a:bodyPr/>
          <a:lstStyle/>
          <a:p>
            <a:pPr/>
            <a:r>
              <a:t>Brayan camargo</a:t>
            </a:r>
          </a:p>
        </p:txBody>
      </p:sp>
      <p:pic>
        <p:nvPicPr>
          <p:cNvPr id="17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3428" y="770717"/>
            <a:ext cx="4674122" cy="4674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ítulo 1"/>
          <p:cNvSpPr txBox="1"/>
          <p:nvPr>
            <p:ph type="title"/>
          </p:nvPr>
        </p:nvSpPr>
        <p:spPr>
          <a:xfrm>
            <a:off x="685801" y="609599"/>
            <a:ext cx="10131426" cy="1456269"/>
          </a:xfrm>
          <a:prstGeom prst="rect">
            <a:avLst/>
          </a:prstGeom>
        </p:spPr>
        <p:txBody>
          <a:bodyPr/>
          <a:lstStyle/>
          <a:p>
            <a:pPr/>
            <a:r>
              <a:t>Características de typescript</a:t>
            </a:r>
          </a:p>
        </p:txBody>
      </p:sp>
      <p:sp>
        <p:nvSpPr>
          <p:cNvPr id="181" name="Marcador de contenido 2"/>
          <p:cNvSpPr txBox="1"/>
          <p:nvPr>
            <p:ph type="body" idx="1"/>
          </p:nvPr>
        </p:nvSpPr>
        <p:spPr>
          <a:xfrm>
            <a:off x="685801" y="2142066"/>
            <a:ext cx="10131426" cy="3649134"/>
          </a:xfrm>
          <a:prstGeom prst="rect">
            <a:avLst/>
          </a:prstGeom>
        </p:spPr>
        <p:txBody>
          <a:bodyPr/>
          <a:lstStyle/>
          <a:p>
            <a:pPr/>
            <a:r>
              <a:t>Es un lenguaje de programación</a:t>
            </a:r>
          </a:p>
          <a:p>
            <a:pPr/>
            <a:r>
              <a:t>Código abierto</a:t>
            </a:r>
          </a:p>
          <a:p>
            <a:pPr/>
            <a:r>
              <a:t>Orientado a objetos</a:t>
            </a:r>
          </a:p>
          <a:p>
            <a:pPr/>
            <a:r>
              <a:t>Desarrollado por Microsoft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ítulo 1"/>
          <p:cNvSpPr txBox="1"/>
          <p:nvPr>
            <p:ph type="title"/>
          </p:nvPr>
        </p:nvSpPr>
        <p:spPr>
          <a:xfrm>
            <a:off x="685801" y="609599"/>
            <a:ext cx="10131426" cy="1456269"/>
          </a:xfrm>
          <a:prstGeom prst="rect">
            <a:avLst/>
          </a:prstGeom>
        </p:spPr>
        <p:txBody>
          <a:bodyPr/>
          <a:lstStyle/>
          <a:p>
            <a:pPr/>
            <a:r>
              <a:t>Superset de javascript</a:t>
            </a:r>
          </a:p>
        </p:txBody>
      </p:sp>
      <p:sp>
        <p:nvSpPr>
          <p:cNvPr id="184" name="Marcador de contenido 2"/>
          <p:cNvSpPr txBox="1"/>
          <p:nvPr>
            <p:ph type="body" sz="quarter" idx="1"/>
          </p:nvPr>
        </p:nvSpPr>
        <p:spPr>
          <a:xfrm>
            <a:off x="685800" y="2142066"/>
            <a:ext cx="4393277" cy="3649134"/>
          </a:xfrm>
          <a:prstGeom prst="rect">
            <a:avLst/>
          </a:prstGeom>
        </p:spPr>
        <p:txBody>
          <a:bodyPr/>
          <a:lstStyle/>
          <a:p>
            <a:pPr/>
            <a:r>
              <a:t>Este lenguaje extiende a JavaScript , es decir agrega funcionalidades que JavaScript no tiene.</a:t>
            </a:r>
          </a:p>
          <a:p>
            <a:pPr/>
            <a:r>
              <a:t>Typescript se compila para generar JavaScript, de modo que el navegador web pueda interpretarlo.</a:t>
            </a:r>
          </a:p>
        </p:txBody>
      </p:sp>
      <p:pic>
        <p:nvPicPr>
          <p:cNvPr id="18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5056" y="2065866"/>
            <a:ext cx="3884412" cy="36513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ítulo 1"/>
          <p:cNvSpPr txBox="1"/>
          <p:nvPr>
            <p:ph type="title"/>
          </p:nvPr>
        </p:nvSpPr>
        <p:spPr>
          <a:xfrm>
            <a:off x="685801" y="609599"/>
            <a:ext cx="10131426" cy="1456269"/>
          </a:xfrm>
          <a:prstGeom prst="rect">
            <a:avLst/>
          </a:prstGeom>
        </p:spPr>
        <p:txBody>
          <a:bodyPr/>
          <a:lstStyle/>
          <a:p>
            <a:pPr/>
            <a:r>
              <a:t>Comunidad</a:t>
            </a:r>
          </a:p>
        </p:txBody>
      </p:sp>
      <p:sp>
        <p:nvSpPr>
          <p:cNvPr id="188" name="Marcador de contenido 2"/>
          <p:cNvSpPr txBox="1"/>
          <p:nvPr>
            <p:ph type="body" sz="quarter" idx="1"/>
          </p:nvPr>
        </p:nvSpPr>
        <p:spPr>
          <a:xfrm>
            <a:off x="685801" y="2244435"/>
            <a:ext cx="4102331" cy="3546766"/>
          </a:xfrm>
          <a:prstGeom prst="rect">
            <a:avLst/>
          </a:prstGeom>
        </p:spPr>
        <p:txBody>
          <a:bodyPr/>
          <a:lstStyle/>
          <a:p>
            <a:pPr/>
            <a:r>
              <a:t>El framework Angular hecho por Google esta desarrollado en Typescript, esto le dio populadidad al lenguaje.</a:t>
            </a:r>
          </a:p>
        </p:txBody>
      </p:sp>
      <p:pic>
        <p:nvPicPr>
          <p:cNvPr id="18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5983" y="1337732"/>
            <a:ext cx="5527482" cy="33717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6135" y="4707773"/>
            <a:ext cx="3157284" cy="17759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¿Cómo usar TypeScript y utilizar ECMAScript 6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300"/>
              </a:lnSpc>
              <a:spcBef>
                <a:spcPts val="1200"/>
              </a:spcBef>
              <a:defRPr cap="none" sz="3066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¿Cómo usar TypeScript y utilizar ECMAScript 6 ?</a:t>
            </a:r>
          </a:p>
        </p:txBody>
      </p:sp>
      <p:sp>
        <p:nvSpPr>
          <p:cNvPr id="193" name="Typescript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Typescript:</a:t>
            </a:r>
          </a:p>
          <a:p>
            <a:pPr/>
            <a:r>
              <a:t>Para usar Typescript, este lenguaje primero tiene que ser transformado en Javascript, por que este es el lenguaje que entiende el navegador.</a:t>
            </a:r>
          </a:p>
          <a:p>
            <a:pPr/>
            <a:r>
              <a:t>Angular viene con el compilador de typescript por defecto, en caso de querer usarlo en cualquier proyecto existen herramientas como BABEL, GULP, GRUNT, WEBPACK, entre otras.</a:t>
            </a:r>
          </a:p>
        </p:txBody>
      </p:sp>
      <p:sp>
        <p:nvSpPr>
          <p:cNvPr id="194" name="ECMAScript 6:…"/>
          <p:cNvSpPr txBox="1"/>
          <p:nvPr/>
        </p:nvSpPr>
        <p:spPr>
          <a:xfrm>
            <a:off x="6172201" y="2142066"/>
            <a:ext cx="4995335" cy="36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marL="285750" indent="-285750">
              <a:spcBef>
                <a:spcPts val="1000"/>
              </a:spcBef>
              <a:buClr>
                <a:srgbClr val="FFFFFF"/>
              </a:buClr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ECMAScript 6:</a:t>
            </a:r>
          </a:p>
          <a:p>
            <a:pPr marL="285750" indent="-285750">
              <a:spcBef>
                <a:spcPts val="1000"/>
              </a:spcBef>
              <a:buClr>
                <a:srgbClr val="FFFFFF"/>
              </a:buClr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Este lenguaje al contrario que Typescript no necesita ser compilado, por que si es interpretado directamente por el navegador.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ítu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módulos en angular </a:t>
            </a:r>
          </a:p>
        </p:txBody>
      </p:sp>
      <p:sp>
        <p:nvSpPr>
          <p:cNvPr id="197" name="Marcador de contenido 2"/>
          <p:cNvSpPr txBox="1"/>
          <p:nvPr>
            <p:ph type="body" sz="quarter" idx="1"/>
          </p:nvPr>
        </p:nvSpPr>
        <p:spPr>
          <a:xfrm>
            <a:off x="685801" y="2244435"/>
            <a:ext cx="4102330" cy="3546765"/>
          </a:xfrm>
          <a:prstGeom prst="rect">
            <a:avLst/>
          </a:prstGeom>
        </p:spPr>
        <p:txBody>
          <a:bodyPr/>
          <a:lstStyle/>
          <a:p>
            <a:pPr/>
            <a:r>
              <a:t>Un módulo es una agrupación de funcionalidades dentro de angular.</a:t>
            </a:r>
          </a:p>
          <a:p>
            <a:pPr/>
            <a:r>
              <a:t>Es un conjunto de código dedicado a un ámbito concreto dentro de la aplicación.</a:t>
            </a:r>
          </a:p>
          <a:p>
            <a:pPr/>
            <a:r>
              <a:t>Se Declara con </a:t>
            </a:r>
            <a:r>
              <a:rPr>
                <a:solidFill>
                  <a:srgbClr val="D4D4D4"/>
                </a:solidFill>
              </a:rPr>
              <a:t>@</a:t>
            </a:r>
            <a:r>
              <a:t>NgModule</a:t>
            </a:r>
          </a:p>
          <a:p>
            <a:pPr/>
            <a:r>
              <a:t>Angular tiene un módulo principal o ROOT module que se declara en app.module.ts</a:t>
            </a:r>
          </a:p>
        </p:txBody>
      </p:sp>
      <p:pic>
        <p:nvPicPr>
          <p:cNvPr id="198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4938" y="1893098"/>
            <a:ext cx="6291562" cy="4723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oot mo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Root module</a:t>
            </a:r>
          </a:p>
        </p:txBody>
      </p:sp>
      <p:pic>
        <p:nvPicPr>
          <p:cNvPr id="201" name="Captura de pantalla 2019-03-08 a la(s) 8.26.25 p. m..png" descr="Captura de pantalla 2019-03-08 a la(s) 8.26.25 p. 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0787" y="2499783"/>
            <a:ext cx="8839201" cy="293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Estructura de un mód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 de un módulo</a:t>
            </a:r>
          </a:p>
        </p:txBody>
      </p:sp>
      <p:sp>
        <p:nvSpPr>
          <p:cNvPr id="204" name="declarations : Se definen las vistas (componentes, directivas, pip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declarations : Se definen las vistas (componentes, directivas, pipes)</a:t>
            </a:r>
          </a:p>
          <a:p>
            <a:pPr/>
            <a:r>
              <a:t>export: Declaraciones que van a estar en otros módulos, (si se importan). </a:t>
            </a:r>
          </a:p>
          <a:p>
            <a:pPr/>
            <a:r>
              <a:t>imports: Otron NGmodules que se van a utilizar en este module.</a:t>
            </a:r>
          </a:p>
          <a:p>
            <a:pPr/>
            <a:r>
              <a:t>providers: Servicios disponibles para este modulo.</a:t>
            </a:r>
          </a:p>
          <a:p>
            <a:pPr/>
            <a:r>
              <a:t>bootstrap: Define la vista raíz, este es utilizado únicamente por el ROOT module.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ítu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Decoradores de clase</a:t>
            </a:r>
          </a:p>
        </p:txBody>
      </p:sp>
      <p:sp>
        <p:nvSpPr>
          <p:cNvPr id="207" name="Marcador de contenido 2"/>
          <p:cNvSpPr txBox="1"/>
          <p:nvPr>
            <p:ph type="body" sz="quarter" idx="1"/>
          </p:nvPr>
        </p:nvSpPr>
        <p:spPr>
          <a:xfrm>
            <a:off x="685801" y="2244435"/>
            <a:ext cx="4102330" cy="3546765"/>
          </a:xfrm>
          <a:prstGeom prst="rect">
            <a:avLst/>
          </a:prstGeom>
        </p:spPr>
        <p:txBody>
          <a:bodyPr/>
          <a:lstStyle/>
          <a:p>
            <a:pPr/>
            <a:r>
              <a:t>Un decorador de clase permite modificar el comportamiento de una clase.</a:t>
            </a:r>
          </a:p>
          <a:p>
            <a:pPr/>
            <a:r>
              <a:t>Para crear un decorador debemos incluir una función plana.</a:t>
            </a:r>
          </a:p>
        </p:txBody>
      </p:sp>
      <p:pic>
        <p:nvPicPr>
          <p:cNvPr id="208" name="Captura de pantalla 2019-03-08 a la(s) 8.38.39 p. m..png" descr="Captura de pantalla 2019-03-08 a la(s) 8.38.39 p. 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3952" y="1712767"/>
            <a:ext cx="7099301" cy="4610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0000FF"/>
      </a:hlink>
      <a:folHlink>
        <a:srgbClr val="FF00FF"/>
      </a:folHlink>
    </a:clrScheme>
    <a:fontScheme name="Celestia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0000FF"/>
      </a:hlink>
      <a:folHlink>
        <a:srgbClr val="FF00FF"/>
      </a:folHlink>
    </a:clrScheme>
    <a:fontScheme name="Celestia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