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57" r:id="rId7"/>
    <p:sldId id="258" r:id="rId8"/>
    <p:sldId id="266" r:id="rId9"/>
    <p:sldId id="267" r:id="rId10"/>
    <p:sldId id="268" r:id="rId11"/>
    <p:sldId id="260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CN" dirty="0">
                <a:latin typeface="Arial" panose="020B0604020202020204" pitchFamily="34" charset="0"/>
                <a:cs typeface="Arial" panose="020B0604020202020204" pitchFamily="34" charset="0"/>
              </a:rPr>
              <a:t>A PRIMER IN COLUMN GENERATION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27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Hongming Li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College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 Management and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Tianjin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Workshop on Mixed-Integer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Programming, Spring 2018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2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problem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original problem with only a subset of variables being considered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 new problem created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identify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new variable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function of the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the reduced cost of the new variable with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 to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current dual variables, and the constraints require that the variable obey the naturally occurring constraints.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1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152775"/>
            <a:ext cx="2266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1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99" y="1192051"/>
            <a:ext cx="4549602" cy="5515937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2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CN" dirty="0">
                <a:latin typeface="Arial" panose="020B0604020202020204" pitchFamily="34" charset="0"/>
                <a:cs typeface="Arial" panose="020B0604020202020204" pitchFamily="34" charset="0"/>
              </a:rPr>
              <a:t>Hands-On Experience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3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59" y="1843088"/>
            <a:ext cx="9648882" cy="4068654"/>
          </a:xfrm>
          <a:prstGeom prst="rect">
            <a:avLst/>
          </a:prstGeom>
        </p:spPr>
      </p:pic>
      <p:sp>
        <p:nvSpPr>
          <p:cNvPr id="6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constrained shortest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136101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843252"/>
            <a:ext cx="7191375" cy="4495800"/>
          </a:xfrm>
          <a:prstGeom prst="rect">
            <a:avLst/>
          </a:prstGeom>
        </p:spPr>
      </p:pic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fact, no polynomial time algorithm is likely to exist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 constrained shortest path problem is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NP-hard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 is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 shortest path problem, we would like to exploit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this embedded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well-studied structure algorithmically.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7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we ignore the complicating constraint (1.5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extreme point                    of the polytope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convex hull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corresponds to a path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network.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Equivalent Reformulation: Arcs vs. Paths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7308"/>
          <a:stretch/>
        </p:blipFill>
        <p:spPr>
          <a:xfrm>
            <a:off x="3469437" y="2575881"/>
            <a:ext cx="5253125" cy="493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8127"/>
          <a:stretch/>
        </p:blipFill>
        <p:spPr>
          <a:xfrm>
            <a:off x="4014951" y="3384330"/>
            <a:ext cx="1736670" cy="422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848" y="3806375"/>
            <a:ext cx="7905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3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enables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 to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express any arc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flow as a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convex combination of path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Equivalent Reformulation: Arcs vs. Paths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32" y="2804791"/>
            <a:ext cx="6412736" cy="21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6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we substitute for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(1.1) and (1.5) we obtain the so-called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master problem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Equivalent Reformulation: Arcs vs. Paths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682437"/>
            <a:ext cx="7515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Why learn column generation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column generation and benders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decomposition?</a:t>
            </a:r>
          </a:p>
          <a:p>
            <a:pPr algn="ctr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is column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generation?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3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10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One starts with solving the linear programming (LP) relaxation of the master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problem. There remains a problem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nine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path variables and two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682437"/>
            <a:ext cx="7515225" cy="40576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372303" y="5791200"/>
            <a:ext cx="5481309" cy="525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351079" y="6510759"/>
            <a:ext cx="5481309" cy="525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255" y="3633366"/>
            <a:ext cx="266700" cy="285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80" y="4461603"/>
            <a:ext cx="333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large networks, the cardinality of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becomes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prohibitive, and we cannot even explicitly state all the variables of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master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appealing idea of </a:t>
            </a:r>
            <a:r>
              <a:rPr lang="en-US" altLang="zh-CN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to work only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a sufficiently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meaningful subset of variables, forming the so-called </a:t>
            </a:r>
            <a:r>
              <a:rPr lang="en-US" altLang="zh-CN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master </a:t>
            </a:r>
            <a:r>
              <a:rPr lang="en-US" altLang="zh-CN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(RMP).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0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column generation an iteration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consists of:</a:t>
                </a:r>
              </a:p>
              <a:p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(a)optimizing the restricted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master problem in order to determine the current optimal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</a:t>
                </a:r>
                <a:r>
                  <a:rPr lang="en-US" altLang="zh-CN" b="1" i="1" dirty="0" smtClean="0">
                    <a:cs typeface="Arial" panose="020B0604020202020204" pitchFamily="34" charset="0"/>
                  </a:rPr>
                  <a:t>z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dual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multipliers </a:t>
                </a:r>
                <a14:m>
                  <m:oMath xmlns:m="http://schemas.openxmlformats.org/officeDocument/2006/math">
                    <m:r>
                      <a:rPr lang="zh-CN" altLang="el-GR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𝝅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(b)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there still is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one, a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variable </a:t>
                </a:r>
                <a14:m>
                  <m:oMath xmlns:m="http://schemas.openxmlformats.org/officeDocument/2006/math">
                    <m:r>
                      <a:rPr lang="el-G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with negative reduced cost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18627"/>
            <a:ext cx="7086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implicit search for a minimum reduced cost variable amounts to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optimizing a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098581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36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now give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full numerical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details of the solution of our particular instance.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Relaxation of the Master Problem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27611"/>
            <a:ext cx="8315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548634"/>
            <a:ext cx="8963025" cy="489585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question in </a:t>
            </a:r>
            <a:r>
              <a:rPr lang="en-US" altLang="zh-CN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Zhihu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7172" y="4834759"/>
            <a:ext cx="7508328" cy="39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71425"/>
            <a:ext cx="85915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570475"/>
            <a:ext cx="84867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delayed column generation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an efficient algorithm for solving larger linear programs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overarching idea is that many linear programs are too large to consider all the variables explicitly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5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problem: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614612"/>
            <a:ext cx="3486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Since most of the variables will be non-basic and assume a value of zero in the optimal solution, only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subset of variables need to be considered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theory when solving the problem.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generation leverages this idea to generate only 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which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have the potential to improve the objective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function→ to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find variables with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reduced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71546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generation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being solved is split into two problems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 master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1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587</Words>
  <Application>Microsoft Office PowerPoint</Application>
  <PresentationFormat>宽屏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Office 主题</vt:lpstr>
      <vt:lpstr>A PRIMER IN COLUMN GENERATION</vt:lpstr>
      <vt:lpstr>Question</vt:lpstr>
      <vt:lpstr>A question in Zhihu</vt:lpstr>
      <vt:lpstr>Answer 1</vt:lpstr>
      <vt:lpstr>Answer 2</vt:lpstr>
      <vt:lpstr>Column generation</vt:lpstr>
      <vt:lpstr>Column generation</vt:lpstr>
      <vt:lpstr>Column generation</vt:lpstr>
      <vt:lpstr>Column generation</vt:lpstr>
      <vt:lpstr>Column generation</vt:lpstr>
      <vt:lpstr>Column generation</vt:lpstr>
      <vt:lpstr>Column generation</vt:lpstr>
      <vt:lpstr>Hands-On Experience</vt:lpstr>
      <vt:lpstr>Time constrained shortest path problem</vt:lpstr>
      <vt:lpstr>Integer program</vt:lpstr>
      <vt:lpstr>Integer program</vt:lpstr>
      <vt:lpstr>An Equivalent Reformulation: Arcs vs. Paths</vt:lpstr>
      <vt:lpstr>An Equivalent Reformulation: Arcs vs. Paths</vt:lpstr>
      <vt:lpstr>An Equivalent Reformulation: Arcs vs. Paths</vt:lpstr>
      <vt:lpstr>The Linear Relaxation of the Master Problem</vt:lpstr>
      <vt:lpstr>The Linear Relaxation of the Master Problem</vt:lpstr>
      <vt:lpstr>The Linear Relaxation of the Master Problem</vt:lpstr>
      <vt:lpstr>The Linear Relaxation of the Master Problem</vt:lpstr>
      <vt:lpstr>The Linear Relaxation of the Master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IN COLUMN GENERATION</dc:title>
  <dc:creator>homing</dc:creator>
  <cp:lastModifiedBy>homing</cp:lastModifiedBy>
  <cp:revision>37</cp:revision>
  <dcterms:created xsi:type="dcterms:W3CDTF">2015-05-05T08:02:14Z</dcterms:created>
  <dcterms:modified xsi:type="dcterms:W3CDTF">2018-04-14T08:25:39Z</dcterms:modified>
</cp:coreProperties>
</file>