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6" r:id="rId4"/>
    <p:sldId id="277" r:id="rId5"/>
    <p:sldId id="278" r:id="rId6"/>
    <p:sldId id="279" r:id="rId7"/>
    <p:sldId id="291" r:id="rId8"/>
    <p:sldId id="280" r:id="rId9"/>
    <p:sldId id="286" r:id="rId10"/>
    <p:sldId id="281" r:id="rId11"/>
    <p:sldId id="282" r:id="rId12"/>
    <p:sldId id="292" r:id="rId13"/>
    <p:sldId id="287" r:id="rId14"/>
    <p:sldId id="283" r:id="rId15"/>
    <p:sldId id="275"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1659F-09FD-419B-96CC-68916F6FCA9C}" v="55" dt="2024-12-08T03:04:14.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42" autoAdjust="0"/>
  </p:normalViewPr>
  <p:slideViewPr>
    <p:cSldViewPr snapToGrid="0">
      <p:cViewPr varScale="1">
        <p:scale>
          <a:sx n="146" d="100"/>
          <a:sy n="146" d="100"/>
        </p:scale>
        <p:origin x="594" y="11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S VIVENES EDGAR A" userId="fdc118e0-94ea-4ec7-aeb1-4d071add82ad" providerId="ADAL" clId="{6DA1659F-09FD-419B-96CC-68916F6FCA9C}"/>
    <pc:docChg chg="undo custSel addSld delSld modSld sldOrd">
      <pc:chgData name="RAMOS VIVENES EDGAR A" userId="fdc118e0-94ea-4ec7-aeb1-4d071add82ad" providerId="ADAL" clId="{6DA1659F-09FD-419B-96CC-68916F6FCA9C}" dt="2024-12-09T00:54:05.298" v="1766" actId="20577"/>
      <pc:docMkLst>
        <pc:docMk/>
      </pc:docMkLst>
      <pc:sldChg chg="modSp mod">
        <pc:chgData name="RAMOS VIVENES EDGAR A" userId="fdc118e0-94ea-4ec7-aeb1-4d071add82ad" providerId="ADAL" clId="{6DA1659F-09FD-419B-96CC-68916F6FCA9C}" dt="2024-12-09T00:54:05.298" v="1766" actId="20577"/>
        <pc:sldMkLst>
          <pc:docMk/>
          <pc:sldMk cId="0" sldId="256"/>
        </pc:sldMkLst>
        <pc:spChg chg="mod">
          <ac:chgData name="RAMOS VIVENES EDGAR A" userId="fdc118e0-94ea-4ec7-aeb1-4d071add82ad" providerId="ADAL" clId="{6DA1659F-09FD-419B-96CC-68916F6FCA9C}" dt="2024-12-09T00:54:05.298" v="1766" actId="20577"/>
          <ac:spMkLst>
            <pc:docMk/>
            <pc:sldMk cId="0" sldId="256"/>
            <ac:spMk id="57" creationId="{00000000-0000-0000-0000-000000000000}"/>
          </ac:spMkLst>
        </pc:spChg>
      </pc:sldChg>
      <pc:sldChg chg="addSp modSp mod">
        <pc:chgData name="RAMOS VIVENES EDGAR A" userId="fdc118e0-94ea-4ec7-aeb1-4d071add82ad" providerId="ADAL" clId="{6DA1659F-09FD-419B-96CC-68916F6FCA9C}" dt="2024-12-06T04:59:23.852" v="206" actId="1076"/>
        <pc:sldMkLst>
          <pc:docMk/>
          <pc:sldMk cId="0" sldId="257"/>
        </pc:sldMkLst>
        <pc:spChg chg="add mod">
          <ac:chgData name="RAMOS VIVENES EDGAR A" userId="fdc118e0-94ea-4ec7-aeb1-4d071add82ad" providerId="ADAL" clId="{6DA1659F-09FD-419B-96CC-68916F6FCA9C}" dt="2024-12-06T04:59:23.852" v="206" actId="1076"/>
          <ac:spMkLst>
            <pc:docMk/>
            <pc:sldMk cId="0" sldId="257"/>
            <ac:spMk id="2" creationId="{138ED96B-BA34-001A-7C24-FA10FD8C6B02}"/>
          </ac:spMkLst>
        </pc:spChg>
        <pc:picChg chg="add mod">
          <ac:chgData name="RAMOS VIVENES EDGAR A" userId="fdc118e0-94ea-4ec7-aeb1-4d071add82ad" providerId="ADAL" clId="{6DA1659F-09FD-419B-96CC-68916F6FCA9C}" dt="2024-12-06T04:58:51.746" v="205" actId="1076"/>
          <ac:picMkLst>
            <pc:docMk/>
            <pc:sldMk cId="0" sldId="257"/>
            <ac:picMk id="3" creationId="{BC9B3184-7B8A-206C-ECD1-19ED33D12B1F}"/>
          </ac:picMkLst>
        </pc:picChg>
      </pc:sldChg>
      <pc:sldChg chg="addSp modSp add del mod">
        <pc:chgData name="RAMOS VIVENES EDGAR A" userId="fdc118e0-94ea-4ec7-aeb1-4d071add82ad" providerId="ADAL" clId="{6DA1659F-09FD-419B-96CC-68916F6FCA9C}" dt="2024-12-06T05:20:26.550" v="409" actId="313"/>
        <pc:sldMkLst>
          <pc:docMk/>
          <pc:sldMk cId="3054181453" sldId="276"/>
        </pc:sldMkLst>
        <pc:spChg chg="add mod">
          <ac:chgData name="RAMOS VIVENES EDGAR A" userId="fdc118e0-94ea-4ec7-aeb1-4d071add82ad" providerId="ADAL" clId="{6DA1659F-09FD-419B-96CC-68916F6FCA9C}" dt="2024-12-06T05:18:55.305" v="363" actId="122"/>
          <ac:spMkLst>
            <pc:docMk/>
            <pc:sldMk cId="3054181453" sldId="276"/>
            <ac:spMk id="7" creationId="{04E6D8E6-21AA-46CA-6054-E3867C4B921F}"/>
          </ac:spMkLst>
        </pc:spChg>
        <pc:spChg chg="add mod">
          <ac:chgData name="RAMOS VIVENES EDGAR A" userId="fdc118e0-94ea-4ec7-aeb1-4d071add82ad" providerId="ADAL" clId="{6DA1659F-09FD-419B-96CC-68916F6FCA9C}" dt="2024-12-06T05:18:50.877" v="362" actId="122"/>
          <ac:spMkLst>
            <pc:docMk/>
            <pc:sldMk cId="3054181453" sldId="276"/>
            <ac:spMk id="8" creationId="{D351821B-C918-D5D7-11F6-5546FC7F1787}"/>
          </ac:spMkLst>
        </pc:spChg>
        <pc:spChg chg="add mod">
          <ac:chgData name="RAMOS VIVENES EDGAR A" userId="fdc118e0-94ea-4ec7-aeb1-4d071add82ad" providerId="ADAL" clId="{6DA1659F-09FD-419B-96CC-68916F6FCA9C}" dt="2024-12-06T05:20:01.906" v="397" actId="1076"/>
          <ac:spMkLst>
            <pc:docMk/>
            <pc:sldMk cId="3054181453" sldId="276"/>
            <ac:spMk id="9" creationId="{A42D8763-1AFB-B31A-EE94-9A105F88F7E1}"/>
          </ac:spMkLst>
        </pc:spChg>
        <pc:spChg chg="add mod">
          <ac:chgData name="RAMOS VIVENES EDGAR A" userId="fdc118e0-94ea-4ec7-aeb1-4d071add82ad" providerId="ADAL" clId="{6DA1659F-09FD-419B-96CC-68916F6FCA9C}" dt="2024-12-06T05:20:26.550" v="409" actId="313"/>
          <ac:spMkLst>
            <pc:docMk/>
            <pc:sldMk cId="3054181453" sldId="276"/>
            <ac:spMk id="10" creationId="{DADC09B5-E69B-94B8-E787-575D5FFB7051}"/>
          </ac:spMkLst>
        </pc:spChg>
        <pc:picChg chg="add mod">
          <ac:chgData name="RAMOS VIVENES EDGAR A" userId="fdc118e0-94ea-4ec7-aeb1-4d071add82ad" providerId="ADAL" clId="{6DA1659F-09FD-419B-96CC-68916F6FCA9C}" dt="2024-12-06T05:17:21.632" v="313" actId="962"/>
          <ac:picMkLst>
            <pc:docMk/>
            <pc:sldMk cId="3054181453" sldId="276"/>
            <ac:picMk id="2" creationId="{B4522D29-8596-4F49-9CEC-454F9407D601}"/>
          </ac:picMkLst>
        </pc:picChg>
        <pc:picChg chg="mod">
          <ac:chgData name="RAMOS VIVENES EDGAR A" userId="fdc118e0-94ea-4ec7-aeb1-4d071add82ad" providerId="ADAL" clId="{6DA1659F-09FD-419B-96CC-68916F6FCA9C}" dt="2024-12-06T05:12:21.539" v="240" actId="1076"/>
          <ac:picMkLst>
            <pc:docMk/>
            <pc:sldMk cId="3054181453" sldId="276"/>
            <ac:picMk id="3" creationId="{D6F5955E-DB06-9477-39C5-7EB5CEB3E8DA}"/>
          </ac:picMkLst>
        </pc:picChg>
        <pc:picChg chg="add mod">
          <ac:chgData name="RAMOS VIVENES EDGAR A" userId="fdc118e0-94ea-4ec7-aeb1-4d071add82ad" providerId="ADAL" clId="{6DA1659F-09FD-419B-96CC-68916F6FCA9C}" dt="2024-12-06T05:15:24.646" v="293" actId="1076"/>
          <ac:picMkLst>
            <pc:docMk/>
            <pc:sldMk cId="3054181453" sldId="276"/>
            <ac:picMk id="4" creationId="{B4FA3E53-3FB3-81B2-EF51-F476785EE717}"/>
          </ac:picMkLst>
        </pc:picChg>
        <pc:picChg chg="add mod modCrop">
          <ac:chgData name="RAMOS VIVENES EDGAR A" userId="fdc118e0-94ea-4ec7-aeb1-4d071add82ad" providerId="ADAL" clId="{6DA1659F-09FD-419B-96CC-68916F6FCA9C}" dt="2024-12-06T05:15:24.646" v="293" actId="1076"/>
          <ac:picMkLst>
            <pc:docMk/>
            <pc:sldMk cId="3054181453" sldId="276"/>
            <ac:picMk id="5" creationId="{F56C3BF5-22E8-643B-2017-566F024C6312}"/>
          </ac:picMkLst>
        </pc:picChg>
        <pc:picChg chg="add mod">
          <ac:chgData name="RAMOS VIVENES EDGAR A" userId="fdc118e0-94ea-4ec7-aeb1-4d071add82ad" providerId="ADAL" clId="{6DA1659F-09FD-419B-96CC-68916F6FCA9C}" dt="2024-12-06T05:15:24.646" v="293" actId="1076"/>
          <ac:picMkLst>
            <pc:docMk/>
            <pc:sldMk cId="3054181453" sldId="276"/>
            <ac:picMk id="6" creationId="{A6003E1B-026C-10E9-34AB-87D5F4CD073D}"/>
          </ac:picMkLst>
        </pc:picChg>
      </pc:sldChg>
      <pc:sldChg chg="delSp modSp mod modNotesTx">
        <pc:chgData name="RAMOS VIVENES EDGAR A" userId="fdc118e0-94ea-4ec7-aeb1-4d071add82ad" providerId="ADAL" clId="{6DA1659F-09FD-419B-96CC-68916F6FCA9C}" dt="2024-12-06T15:26:08.195" v="1429" actId="1076"/>
        <pc:sldMkLst>
          <pc:docMk/>
          <pc:sldMk cId="1263812422" sldId="277"/>
        </pc:sldMkLst>
        <pc:spChg chg="del">
          <ac:chgData name="RAMOS VIVENES EDGAR A" userId="fdc118e0-94ea-4ec7-aeb1-4d071add82ad" providerId="ADAL" clId="{6DA1659F-09FD-419B-96CC-68916F6FCA9C}" dt="2024-12-06T15:19:16.897" v="1417" actId="478"/>
          <ac:spMkLst>
            <pc:docMk/>
            <pc:sldMk cId="1263812422" sldId="277"/>
            <ac:spMk id="10" creationId="{D98CF753-8D06-E688-E3FE-968A6BFD60E4}"/>
          </ac:spMkLst>
        </pc:spChg>
        <pc:spChg chg="del mod">
          <ac:chgData name="RAMOS VIVENES EDGAR A" userId="fdc118e0-94ea-4ec7-aeb1-4d071add82ad" providerId="ADAL" clId="{6DA1659F-09FD-419B-96CC-68916F6FCA9C}" dt="2024-12-06T15:24:48.277" v="1419" actId="478"/>
          <ac:spMkLst>
            <pc:docMk/>
            <pc:sldMk cId="1263812422" sldId="277"/>
            <ac:spMk id="11" creationId="{297D80E9-4A7C-BAA9-72A8-5F600CB07186}"/>
          </ac:spMkLst>
        </pc:spChg>
        <pc:spChg chg="mod">
          <ac:chgData name="RAMOS VIVENES EDGAR A" userId="fdc118e0-94ea-4ec7-aeb1-4d071add82ad" providerId="ADAL" clId="{6DA1659F-09FD-419B-96CC-68916F6FCA9C}" dt="2024-12-06T15:26:07.332" v="1428" actId="1076"/>
          <ac:spMkLst>
            <pc:docMk/>
            <pc:sldMk cId="1263812422" sldId="277"/>
            <ac:spMk id="12" creationId="{268A43DA-6035-2EB2-99A0-4E2F5C3C7AE8}"/>
          </ac:spMkLst>
        </pc:spChg>
        <pc:picChg chg="del">
          <ac:chgData name="RAMOS VIVENES EDGAR A" userId="fdc118e0-94ea-4ec7-aeb1-4d071add82ad" providerId="ADAL" clId="{6DA1659F-09FD-419B-96CC-68916F6FCA9C}" dt="2024-12-06T15:19:15.755" v="1416" actId="478"/>
          <ac:picMkLst>
            <pc:docMk/>
            <pc:sldMk cId="1263812422" sldId="277"/>
            <ac:picMk id="3" creationId="{6A228860-F7C3-CE43-6339-DDD103243D38}"/>
          </ac:picMkLst>
        </pc:picChg>
        <pc:picChg chg="del mod">
          <ac:chgData name="RAMOS VIVENES EDGAR A" userId="fdc118e0-94ea-4ec7-aeb1-4d071add82ad" providerId="ADAL" clId="{6DA1659F-09FD-419B-96CC-68916F6FCA9C}" dt="2024-12-06T15:24:48.277" v="1419" actId="478"/>
          <ac:picMkLst>
            <pc:docMk/>
            <pc:sldMk cId="1263812422" sldId="277"/>
            <ac:picMk id="5" creationId="{49BB95C2-9095-F90A-8557-D58D32E5E745}"/>
          </ac:picMkLst>
        </pc:picChg>
        <pc:picChg chg="mod">
          <ac:chgData name="RAMOS VIVENES EDGAR A" userId="fdc118e0-94ea-4ec7-aeb1-4d071add82ad" providerId="ADAL" clId="{6DA1659F-09FD-419B-96CC-68916F6FCA9C}" dt="2024-12-06T15:26:08.195" v="1429" actId="1076"/>
          <ac:picMkLst>
            <pc:docMk/>
            <pc:sldMk cId="1263812422" sldId="277"/>
            <ac:picMk id="7" creationId="{F7A2F4F1-0930-3A86-52F0-C4E1C283B2A7}"/>
          </ac:picMkLst>
        </pc:picChg>
      </pc:sldChg>
      <pc:sldChg chg="modSp mod">
        <pc:chgData name="RAMOS VIVENES EDGAR A" userId="fdc118e0-94ea-4ec7-aeb1-4d071add82ad" providerId="ADAL" clId="{6DA1659F-09FD-419B-96CC-68916F6FCA9C}" dt="2024-12-06T08:08:36.961" v="1079" actId="1076"/>
        <pc:sldMkLst>
          <pc:docMk/>
          <pc:sldMk cId="148347571" sldId="278"/>
        </pc:sldMkLst>
        <pc:spChg chg="mod">
          <ac:chgData name="RAMOS VIVENES EDGAR A" userId="fdc118e0-94ea-4ec7-aeb1-4d071add82ad" providerId="ADAL" clId="{6DA1659F-09FD-419B-96CC-68916F6FCA9C}" dt="2024-12-06T08:08:32.195" v="1078" actId="1076"/>
          <ac:spMkLst>
            <pc:docMk/>
            <pc:sldMk cId="148347571" sldId="278"/>
            <ac:spMk id="2" creationId="{C9EFEA6A-9FC8-61AC-664E-2FDE0BD096DA}"/>
          </ac:spMkLst>
        </pc:spChg>
        <pc:spChg chg="mod">
          <ac:chgData name="RAMOS VIVENES EDGAR A" userId="fdc118e0-94ea-4ec7-aeb1-4d071add82ad" providerId="ADAL" clId="{6DA1659F-09FD-419B-96CC-68916F6FCA9C}" dt="2024-12-06T08:08:36.961" v="1079" actId="1076"/>
          <ac:spMkLst>
            <pc:docMk/>
            <pc:sldMk cId="148347571" sldId="278"/>
            <ac:spMk id="3" creationId="{25947F12-D104-0D0C-C99B-F3A51771665F}"/>
          </ac:spMkLst>
        </pc:spChg>
      </pc:sldChg>
      <pc:sldChg chg="modSp mod">
        <pc:chgData name="RAMOS VIVENES EDGAR A" userId="fdc118e0-94ea-4ec7-aeb1-4d071add82ad" providerId="ADAL" clId="{6DA1659F-09FD-419B-96CC-68916F6FCA9C}" dt="2024-12-06T06:06:10.093" v="635" actId="1076"/>
        <pc:sldMkLst>
          <pc:docMk/>
          <pc:sldMk cId="4097469323" sldId="279"/>
        </pc:sldMkLst>
        <pc:spChg chg="mod">
          <ac:chgData name="RAMOS VIVENES EDGAR A" userId="fdc118e0-94ea-4ec7-aeb1-4d071add82ad" providerId="ADAL" clId="{6DA1659F-09FD-419B-96CC-68916F6FCA9C}" dt="2024-12-06T04:35:46.018" v="144" actId="123"/>
          <ac:spMkLst>
            <pc:docMk/>
            <pc:sldMk cId="4097469323" sldId="279"/>
            <ac:spMk id="2" creationId="{D94EEC6F-795C-19B0-4A0C-77B63E128392}"/>
          </ac:spMkLst>
        </pc:spChg>
        <pc:spChg chg="mod">
          <ac:chgData name="RAMOS VIVENES EDGAR A" userId="fdc118e0-94ea-4ec7-aeb1-4d071add82ad" providerId="ADAL" clId="{6DA1659F-09FD-419B-96CC-68916F6FCA9C}" dt="2024-12-06T06:06:10.093" v="635" actId="1076"/>
          <ac:spMkLst>
            <pc:docMk/>
            <pc:sldMk cId="4097469323" sldId="279"/>
            <ac:spMk id="3" creationId="{0D619921-DBE2-B1FA-E902-42F8959F27C4}"/>
          </ac:spMkLst>
        </pc:spChg>
      </pc:sldChg>
      <pc:sldChg chg="addSp delSp modSp mod">
        <pc:chgData name="RAMOS VIVENES EDGAR A" userId="fdc118e0-94ea-4ec7-aeb1-4d071add82ad" providerId="ADAL" clId="{6DA1659F-09FD-419B-96CC-68916F6FCA9C}" dt="2024-12-06T14:57:12.675" v="1352" actId="1076"/>
        <pc:sldMkLst>
          <pc:docMk/>
          <pc:sldMk cId="331156298" sldId="281"/>
        </pc:sldMkLst>
        <pc:spChg chg="add mod">
          <ac:chgData name="RAMOS VIVENES EDGAR A" userId="fdc118e0-94ea-4ec7-aeb1-4d071add82ad" providerId="ADAL" clId="{6DA1659F-09FD-419B-96CC-68916F6FCA9C}" dt="2024-12-06T08:04:31.232" v="1041" actId="164"/>
          <ac:spMkLst>
            <pc:docMk/>
            <pc:sldMk cId="331156298" sldId="281"/>
            <ac:spMk id="11" creationId="{D761DA5C-4637-0BDB-B0EE-0EB18113A451}"/>
          </ac:spMkLst>
        </pc:spChg>
        <pc:spChg chg="add del mod">
          <ac:chgData name="RAMOS VIVENES EDGAR A" userId="fdc118e0-94ea-4ec7-aeb1-4d071add82ad" providerId="ADAL" clId="{6DA1659F-09FD-419B-96CC-68916F6FCA9C}" dt="2024-12-06T08:00:41.753" v="924" actId="478"/>
          <ac:spMkLst>
            <pc:docMk/>
            <pc:sldMk cId="331156298" sldId="281"/>
            <ac:spMk id="12" creationId="{FDBC00A3-4A72-3665-99C1-92EF314286E1}"/>
          </ac:spMkLst>
        </pc:spChg>
        <pc:spChg chg="add mod">
          <ac:chgData name="RAMOS VIVENES EDGAR A" userId="fdc118e0-94ea-4ec7-aeb1-4d071add82ad" providerId="ADAL" clId="{6DA1659F-09FD-419B-96CC-68916F6FCA9C}" dt="2024-12-06T08:04:31.232" v="1041" actId="164"/>
          <ac:spMkLst>
            <pc:docMk/>
            <pc:sldMk cId="331156298" sldId="281"/>
            <ac:spMk id="13" creationId="{D8E1DBC0-A5FB-31BB-598E-30CA19C30D65}"/>
          </ac:spMkLst>
        </pc:spChg>
        <pc:spChg chg="add mod">
          <ac:chgData name="RAMOS VIVENES EDGAR A" userId="fdc118e0-94ea-4ec7-aeb1-4d071add82ad" providerId="ADAL" clId="{6DA1659F-09FD-419B-96CC-68916F6FCA9C}" dt="2024-12-06T08:04:31.232" v="1041" actId="164"/>
          <ac:spMkLst>
            <pc:docMk/>
            <pc:sldMk cId="331156298" sldId="281"/>
            <ac:spMk id="14" creationId="{4871E550-1194-4C57-D56F-8D0EADAE11AA}"/>
          </ac:spMkLst>
        </pc:spChg>
        <pc:spChg chg="add del mod">
          <ac:chgData name="RAMOS VIVENES EDGAR A" userId="fdc118e0-94ea-4ec7-aeb1-4d071add82ad" providerId="ADAL" clId="{6DA1659F-09FD-419B-96CC-68916F6FCA9C}" dt="2024-12-06T08:02:57.981" v="979" actId="478"/>
          <ac:spMkLst>
            <pc:docMk/>
            <pc:sldMk cId="331156298" sldId="281"/>
            <ac:spMk id="15" creationId="{CAAD52A1-304F-9A6D-1E3F-A2F52A7600BB}"/>
          </ac:spMkLst>
        </pc:spChg>
        <pc:spChg chg="add mod">
          <ac:chgData name="RAMOS VIVENES EDGAR A" userId="fdc118e0-94ea-4ec7-aeb1-4d071add82ad" providerId="ADAL" clId="{6DA1659F-09FD-419B-96CC-68916F6FCA9C}" dt="2024-12-06T08:04:31.232" v="1041" actId="164"/>
          <ac:spMkLst>
            <pc:docMk/>
            <pc:sldMk cId="331156298" sldId="281"/>
            <ac:spMk id="16" creationId="{F0877002-163A-5233-FF68-20A98304D264}"/>
          </ac:spMkLst>
        </pc:spChg>
        <pc:spChg chg="add mod">
          <ac:chgData name="RAMOS VIVENES EDGAR A" userId="fdc118e0-94ea-4ec7-aeb1-4d071add82ad" providerId="ADAL" clId="{6DA1659F-09FD-419B-96CC-68916F6FCA9C}" dt="2024-12-06T08:04:31.232" v="1041" actId="164"/>
          <ac:spMkLst>
            <pc:docMk/>
            <pc:sldMk cId="331156298" sldId="281"/>
            <ac:spMk id="17" creationId="{40D1E9F0-C8F5-AD3B-6BCF-8EF770CA3CFC}"/>
          </ac:spMkLst>
        </pc:spChg>
        <pc:grpChg chg="add mod">
          <ac:chgData name="RAMOS VIVENES EDGAR A" userId="fdc118e0-94ea-4ec7-aeb1-4d071add82ad" providerId="ADAL" clId="{6DA1659F-09FD-419B-96CC-68916F6FCA9C}" dt="2024-12-06T08:04:31.232" v="1041" actId="164"/>
          <ac:grpSpMkLst>
            <pc:docMk/>
            <pc:sldMk cId="331156298" sldId="281"/>
            <ac:grpSpMk id="10" creationId="{829983D4-5942-1EBD-9734-68764E984E1C}"/>
          </ac:grpSpMkLst>
        </pc:grpChg>
        <pc:grpChg chg="add del mod">
          <ac:chgData name="RAMOS VIVENES EDGAR A" userId="fdc118e0-94ea-4ec7-aeb1-4d071add82ad" providerId="ADAL" clId="{6DA1659F-09FD-419B-96CC-68916F6FCA9C}" dt="2024-12-06T08:06:35.285" v="1062" actId="1076"/>
          <ac:grpSpMkLst>
            <pc:docMk/>
            <pc:sldMk cId="331156298" sldId="281"/>
            <ac:grpSpMk id="18" creationId="{248C4431-CC51-6043-57F5-2F0530C3A970}"/>
          </ac:grpSpMkLst>
        </pc:grpChg>
        <pc:picChg chg="add mod">
          <ac:chgData name="RAMOS VIVENES EDGAR A" userId="fdc118e0-94ea-4ec7-aeb1-4d071add82ad" providerId="ADAL" clId="{6DA1659F-09FD-419B-96CC-68916F6FCA9C}" dt="2024-12-06T14:57:12.675" v="1352" actId="1076"/>
          <ac:picMkLst>
            <pc:docMk/>
            <pc:sldMk cId="331156298" sldId="281"/>
            <ac:picMk id="3" creationId="{378C6A6E-8458-E949-E452-4DB7CB2E5B02}"/>
          </ac:picMkLst>
        </pc:picChg>
        <pc:picChg chg="add mod">
          <ac:chgData name="RAMOS VIVENES EDGAR A" userId="fdc118e0-94ea-4ec7-aeb1-4d071add82ad" providerId="ADAL" clId="{6DA1659F-09FD-419B-96CC-68916F6FCA9C}" dt="2024-12-06T08:07:34.879" v="1077" actId="1076"/>
          <ac:picMkLst>
            <pc:docMk/>
            <pc:sldMk cId="331156298" sldId="281"/>
            <ac:picMk id="5" creationId="{FBBBEA44-FEAD-52D0-2A5F-966A7A33C8AB}"/>
          </ac:picMkLst>
        </pc:picChg>
        <pc:picChg chg="add mod">
          <ac:chgData name="RAMOS VIVENES EDGAR A" userId="fdc118e0-94ea-4ec7-aeb1-4d071add82ad" providerId="ADAL" clId="{6DA1659F-09FD-419B-96CC-68916F6FCA9C}" dt="2024-12-06T07:58:10.685" v="796" actId="1440"/>
          <ac:picMkLst>
            <pc:docMk/>
            <pc:sldMk cId="331156298" sldId="281"/>
            <ac:picMk id="7" creationId="{22A8F1B5-130A-5A52-FA62-EEA6ED894EE5}"/>
          </ac:picMkLst>
        </pc:picChg>
        <pc:picChg chg="add mod">
          <ac:chgData name="RAMOS VIVENES EDGAR A" userId="fdc118e0-94ea-4ec7-aeb1-4d071add82ad" providerId="ADAL" clId="{6DA1659F-09FD-419B-96CC-68916F6FCA9C}" dt="2024-12-06T07:58:10.685" v="796" actId="1440"/>
          <ac:picMkLst>
            <pc:docMk/>
            <pc:sldMk cId="331156298" sldId="281"/>
            <ac:picMk id="8" creationId="{5524BADB-C506-6235-3EAD-1A6AA8FD5CB8}"/>
          </ac:picMkLst>
        </pc:picChg>
        <pc:picChg chg="add mod">
          <ac:chgData name="RAMOS VIVENES EDGAR A" userId="fdc118e0-94ea-4ec7-aeb1-4d071add82ad" providerId="ADAL" clId="{6DA1659F-09FD-419B-96CC-68916F6FCA9C}" dt="2024-12-06T07:58:10.685" v="796" actId="1440"/>
          <ac:picMkLst>
            <pc:docMk/>
            <pc:sldMk cId="331156298" sldId="281"/>
            <ac:picMk id="9" creationId="{01A015EB-D17B-52FD-4C41-2A3AA73E09D6}"/>
          </ac:picMkLst>
        </pc:picChg>
        <pc:picChg chg="add del mod">
          <ac:chgData name="RAMOS VIVENES EDGAR A" userId="fdc118e0-94ea-4ec7-aeb1-4d071add82ad" providerId="ADAL" clId="{6DA1659F-09FD-419B-96CC-68916F6FCA9C}" dt="2024-12-06T08:06:13.637" v="1059" actId="478"/>
          <ac:picMkLst>
            <pc:docMk/>
            <pc:sldMk cId="331156298" sldId="281"/>
            <ac:picMk id="20" creationId="{07C2A222-0BFD-E99B-F7A2-DE66256C13B8}"/>
          </ac:picMkLst>
        </pc:picChg>
        <pc:picChg chg="add mod">
          <ac:chgData name="RAMOS VIVENES EDGAR A" userId="fdc118e0-94ea-4ec7-aeb1-4d071add82ad" providerId="ADAL" clId="{6DA1659F-09FD-419B-96CC-68916F6FCA9C}" dt="2024-12-06T08:07:20.251" v="1074" actId="571"/>
          <ac:picMkLst>
            <pc:docMk/>
            <pc:sldMk cId="331156298" sldId="281"/>
            <ac:picMk id="21" creationId="{E12F3824-4BEC-700C-9316-C9BD31558B1F}"/>
          </ac:picMkLst>
        </pc:picChg>
      </pc:sldChg>
      <pc:sldChg chg="addSp modSp mod">
        <pc:chgData name="RAMOS VIVENES EDGAR A" userId="fdc118e0-94ea-4ec7-aeb1-4d071add82ad" providerId="ADAL" clId="{6DA1659F-09FD-419B-96CC-68916F6FCA9C}" dt="2024-12-06T14:51:01.769" v="1330" actId="1076"/>
        <pc:sldMkLst>
          <pc:docMk/>
          <pc:sldMk cId="3035615327" sldId="282"/>
        </pc:sldMkLst>
        <pc:picChg chg="add mod">
          <ac:chgData name="RAMOS VIVENES EDGAR A" userId="fdc118e0-94ea-4ec7-aeb1-4d071add82ad" providerId="ADAL" clId="{6DA1659F-09FD-419B-96CC-68916F6FCA9C}" dt="2024-12-06T14:50:56.007" v="1327" actId="14100"/>
          <ac:picMkLst>
            <pc:docMk/>
            <pc:sldMk cId="3035615327" sldId="282"/>
            <ac:picMk id="3" creationId="{1991F360-3AD8-6EA0-0EC8-BD36F8C1B37C}"/>
          </ac:picMkLst>
        </pc:picChg>
        <pc:picChg chg="add mod">
          <ac:chgData name="RAMOS VIVENES EDGAR A" userId="fdc118e0-94ea-4ec7-aeb1-4d071add82ad" providerId="ADAL" clId="{6DA1659F-09FD-419B-96CC-68916F6FCA9C}" dt="2024-12-06T14:51:01.769" v="1330" actId="1076"/>
          <ac:picMkLst>
            <pc:docMk/>
            <pc:sldMk cId="3035615327" sldId="282"/>
            <ac:picMk id="5" creationId="{D82A13CB-153B-5A4D-BE32-AE2C422F7DE6}"/>
          </ac:picMkLst>
        </pc:picChg>
      </pc:sldChg>
      <pc:sldChg chg="addSp delSp modSp mod modNotesTx">
        <pc:chgData name="RAMOS VIVENES EDGAR A" userId="fdc118e0-94ea-4ec7-aeb1-4d071add82ad" providerId="ADAL" clId="{6DA1659F-09FD-419B-96CC-68916F6FCA9C}" dt="2024-12-06T15:46:54.256" v="1652" actId="1076"/>
        <pc:sldMkLst>
          <pc:docMk/>
          <pc:sldMk cId="3445494377" sldId="283"/>
        </pc:sldMkLst>
        <pc:spChg chg="add">
          <ac:chgData name="RAMOS VIVENES EDGAR A" userId="fdc118e0-94ea-4ec7-aeb1-4d071add82ad" providerId="ADAL" clId="{6DA1659F-09FD-419B-96CC-68916F6FCA9C}" dt="2024-12-06T15:32:36.584" v="1431"/>
          <ac:spMkLst>
            <pc:docMk/>
            <pc:sldMk cId="3445494377" sldId="283"/>
            <ac:spMk id="2" creationId="{6F91E547-C7B7-112B-0644-D9F084E28AF1}"/>
          </ac:spMkLst>
        </pc:spChg>
        <pc:spChg chg="add mod">
          <ac:chgData name="RAMOS VIVENES EDGAR A" userId="fdc118e0-94ea-4ec7-aeb1-4d071add82ad" providerId="ADAL" clId="{6DA1659F-09FD-419B-96CC-68916F6FCA9C}" dt="2024-12-06T15:46:50.706" v="1651" actId="1076"/>
          <ac:spMkLst>
            <pc:docMk/>
            <pc:sldMk cId="3445494377" sldId="283"/>
            <ac:spMk id="3" creationId="{D952C075-E670-D449-FA0E-1FE7C9EA3137}"/>
          </ac:spMkLst>
        </pc:spChg>
        <pc:spChg chg="del">
          <ac:chgData name="RAMOS VIVENES EDGAR A" userId="fdc118e0-94ea-4ec7-aeb1-4d071add82ad" providerId="ADAL" clId="{6DA1659F-09FD-419B-96CC-68916F6FCA9C}" dt="2024-12-05T04:55:19.625" v="0" actId="478"/>
          <ac:spMkLst>
            <pc:docMk/>
            <pc:sldMk cId="3445494377" sldId="283"/>
            <ac:spMk id="10" creationId="{5222221C-7F57-6008-F554-0452CDAA17D3}"/>
          </ac:spMkLst>
        </pc:spChg>
        <pc:spChg chg="add mod">
          <ac:chgData name="RAMOS VIVENES EDGAR A" userId="fdc118e0-94ea-4ec7-aeb1-4d071add82ad" providerId="ADAL" clId="{6DA1659F-09FD-419B-96CC-68916F6FCA9C}" dt="2024-12-06T15:46:54.256" v="1652" actId="1076"/>
          <ac:spMkLst>
            <pc:docMk/>
            <pc:sldMk cId="3445494377" sldId="283"/>
            <ac:spMk id="11" creationId="{E5A1F0E5-798E-BF3D-FDE6-EFD03EAE833C}"/>
          </ac:spMkLst>
        </pc:spChg>
      </pc:sldChg>
      <pc:sldChg chg="delSp modSp del mod">
        <pc:chgData name="RAMOS VIVENES EDGAR A" userId="fdc118e0-94ea-4ec7-aeb1-4d071add82ad" providerId="ADAL" clId="{6DA1659F-09FD-419B-96CC-68916F6FCA9C}" dt="2024-12-06T14:31:34.975" v="1289" actId="47"/>
        <pc:sldMkLst>
          <pc:docMk/>
          <pc:sldMk cId="3606561784" sldId="284"/>
        </pc:sldMkLst>
        <pc:spChg chg="del mod">
          <ac:chgData name="RAMOS VIVENES EDGAR A" userId="fdc118e0-94ea-4ec7-aeb1-4d071add82ad" providerId="ADAL" clId="{6DA1659F-09FD-419B-96CC-68916F6FCA9C}" dt="2024-12-06T14:31:29.731" v="1287" actId="21"/>
          <ac:spMkLst>
            <pc:docMk/>
            <pc:sldMk cId="3606561784" sldId="284"/>
            <ac:spMk id="11" creationId="{E5A1F0E5-798E-BF3D-FDE6-EFD03EAE833C}"/>
          </ac:spMkLst>
        </pc:spChg>
      </pc:sldChg>
      <pc:sldChg chg="addSp delSp del mod">
        <pc:chgData name="RAMOS VIVENES EDGAR A" userId="fdc118e0-94ea-4ec7-aeb1-4d071add82ad" providerId="ADAL" clId="{6DA1659F-09FD-419B-96CC-68916F6FCA9C}" dt="2024-12-06T14:31:36.223" v="1290" actId="47"/>
        <pc:sldMkLst>
          <pc:docMk/>
          <pc:sldMk cId="2419323744" sldId="285"/>
        </pc:sldMkLst>
        <pc:picChg chg="add del">
          <ac:chgData name="RAMOS VIVENES EDGAR A" userId="fdc118e0-94ea-4ec7-aeb1-4d071add82ad" providerId="ADAL" clId="{6DA1659F-09FD-419B-96CC-68916F6FCA9C}" dt="2024-12-06T13:41:26.439" v="1280" actId="478"/>
          <ac:picMkLst>
            <pc:docMk/>
            <pc:sldMk cId="2419323744" sldId="285"/>
            <ac:picMk id="3" creationId="{71AABB63-6B61-0F70-25C3-6DCEF33E0AE9}"/>
          </ac:picMkLst>
        </pc:picChg>
      </pc:sldChg>
      <pc:sldChg chg="addSp delSp modSp mod modNotesTx">
        <pc:chgData name="RAMOS VIVENES EDGAR A" userId="fdc118e0-94ea-4ec7-aeb1-4d071add82ad" providerId="ADAL" clId="{6DA1659F-09FD-419B-96CC-68916F6FCA9C}" dt="2024-12-06T08:24:20.410" v="1264" actId="5793"/>
        <pc:sldMkLst>
          <pc:docMk/>
          <pc:sldMk cId="2821180712" sldId="286"/>
        </pc:sldMkLst>
        <pc:spChg chg="add del mod">
          <ac:chgData name="RAMOS VIVENES EDGAR A" userId="fdc118e0-94ea-4ec7-aeb1-4d071add82ad" providerId="ADAL" clId="{6DA1659F-09FD-419B-96CC-68916F6FCA9C}" dt="2024-12-06T08:23:13.396" v="1235"/>
          <ac:spMkLst>
            <pc:docMk/>
            <pc:sldMk cId="2821180712" sldId="286"/>
            <ac:spMk id="2" creationId="{CBCCC6F2-0C95-16A6-E164-4D2EA16162AA}"/>
          </ac:spMkLst>
        </pc:spChg>
        <pc:spChg chg="add mod">
          <ac:chgData name="RAMOS VIVENES EDGAR A" userId="fdc118e0-94ea-4ec7-aeb1-4d071add82ad" providerId="ADAL" clId="{6DA1659F-09FD-419B-96CC-68916F6FCA9C}" dt="2024-12-06T08:24:20.410" v="1264" actId="5793"/>
          <ac:spMkLst>
            <pc:docMk/>
            <pc:sldMk cId="2821180712" sldId="286"/>
            <ac:spMk id="9" creationId="{99FC850A-310C-3E32-54FE-DE470F4967E7}"/>
          </ac:spMkLst>
        </pc:spChg>
        <pc:spChg chg="add del mod">
          <ac:chgData name="RAMOS VIVENES EDGAR A" userId="fdc118e0-94ea-4ec7-aeb1-4d071add82ad" providerId="ADAL" clId="{6DA1659F-09FD-419B-96CC-68916F6FCA9C}" dt="2024-12-06T08:23:29.898" v="1251"/>
          <ac:spMkLst>
            <pc:docMk/>
            <pc:sldMk cId="2821180712" sldId="286"/>
            <ac:spMk id="10" creationId="{6C946297-D753-1E46-1AE1-DEB18E914314}"/>
          </ac:spMkLst>
        </pc:spChg>
        <pc:spChg chg="add del mod">
          <ac:chgData name="RAMOS VIVENES EDGAR A" userId="fdc118e0-94ea-4ec7-aeb1-4d071add82ad" providerId="ADAL" clId="{6DA1659F-09FD-419B-96CC-68916F6FCA9C}" dt="2024-12-06T08:19:46.325" v="1177" actId="478"/>
          <ac:spMkLst>
            <pc:docMk/>
            <pc:sldMk cId="2821180712" sldId="286"/>
            <ac:spMk id="11" creationId="{5FE492B4-0E62-8FD9-F086-FC3F86B84263}"/>
          </ac:spMkLst>
        </pc:spChg>
        <pc:spChg chg="add del mod">
          <ac:chgData name="RAMOS VIVENES EDGAR A" userId="fdc118e0-94ea-4ec7-aeb1-4d071add82ad" providerId="ADAL" clId="{6DA1659F-09FD-419B-96CC-68916F6FCA9C}" dt="2024-12-06T08:23:29.896" v="1249"/>
          <ac:spMkLst>
            <pc:docMk/>
            <pc:sldMk cId="2821180712" sldId="286"/>
            <ac:spMk id="12" creationId="{CC738E4F-98FF-C8AB-D0B5-1EB2FE45D967}"/>
          </ac:spMkLst>
        </pc:spChg>
        <pc:spChg chg="add del mod">
          <ac:chgData name="RAMOS VIVENES EDGAR A" userId="fdc118e0-94ea-4ec7-aeb1-4d071add82ad" providerId="ADAL" clId="{6DA1659F-09FD-419B-96CC-68916F6FCA9C}" dt="2024-12-06T08:23:13.397" v="1237"/>
          <ac:spMkLst>
            <pc:docMk/>
            <pc:sldMk cId="2821180712" sldId="286"/>
            <ac:spMk id="13" creationId="{3FF96258-C0DF-7278-D89D-8227FC22B921}"/>
          </ac:spMkLst>
        </pc:spChg>
        <pc:spChg chg="add del mod">
          <ac:chgData name="RAMOS VIVENES EDGAR A" userId="fdc118e0-94ea-4ec7-aeb1-4d071add82ad" providerId="ADAL" clId="{6DA1659F-09FD-419B-96CC-68916F6FCA9C}" dt="2024-12-06T08:23:29.898" v="1253"/>
          <ac:spMkLst>
            <pc:docMk/>
            <pc:sldMk cId="2821180712" sldId="286"/>
            <ac:spMk id="14" creationId="{DF74D097-57FB-E68D-460D-4CA44A1FE40A}"/>
          </ac:spMkLst>
        </pc:spChg>
        <pc:picChg chg="add del mod">
          <ac:chgData name="RAMOS VIVENES EDGAR A" userId="fdc118e0-94ea-4ec7-aeb1-4d071add82ad" providerId="ADAL" clId="{6DA1659F-09FD-419B-96CC-68916F6FCA9C}" dt="2024-12-06T08:12:28.859" v="1104" actId="478"/>
          <ac:picMkLst>
            <pc:docMk/>
            <pc:sldMk cId="2821180712" sldId="286"/>
            <ac:picMk id="4" creationId="{0D8D1B6C-002D-FD85-AE23-B62512E6957A}"/>
          </ac:picMkLst>
        </pc:picChg>
        <pc:picChg chg="add del mod">
          <ac:chgData name="RAMOS VIVENES EDGAR A" userId="fdc118e0-94ea-4ec7-aeb1-4d071add82ad" providerId="ADAL" clId="{6DA1659F-09FD-419B-96CC-68916F6FCA9C}" dt="2024-12-06T08:11:38.318" v="1089" actId="478"/>
          <ac:picMkLst>
            <pc:docMk/>
            <pc:sldMk cId="2821180712" sldId="286"/>
            <ac:picMk id="6" creationId="{27DD169E-70D2-5A09-DAE8-5A9D9D1C6680}"/>
          </ac:picMkLst>
        </pc:picChg>
        <pc:picChg chg="add del mod">
          <ac:chgData name="RAMOS VIVENES EDGAR A" userId="fdc118e0-94ea-4ec7-aeb1-4d071add82ad" providerId="ADAL" clId="{6DA1659F-09FD-419B-96CC-68916F6FCA9C}" dt="2024-12-06T08:12:29.325" v="1105" actId="478"/>
          <ac:picMkLst>
            <pc:docMk/>
            <pc:sldMk cId="2821180712" sldId="286"/>
            <ac:picMk id="8" creationId="{7853B70B-0A24-582A-AD96-1B6B8C2F227A}"/>
          </ac:picMkLst>
        </pc:picChg>
        <pc:picChg chg="mod">
          <ac:chgData name="RAMOS VIVENES EDGAR A" userId="fdc118e0-94ea-4ec7-aeb1-4d071add82ad" providerId="ADAL" clId="{6DA1659F-09FD-419B-96CC-68916F6FCA9C}" dt="2024-12-06T08:16:44.559" v="1136" actId="1076"/>
          <ac:picMkLst>
            <pc:docMk/>
            <pc:sldMk cId="2821180712" sldId="286"/>
            <ac:picMk id="70" creationId="{E2BFF829-FE0F-4093-4EE4-73E9AFF4BC21}"/>
          </ac:picMkLst>
        </pc:picChg>
      </pc:sldChg>
      <pc:sldChg chg="addSp delSp modSp add mod">
        <pc:chgData name="RAMOS VIVENES EDGAR A" userId="fdc118e0-94ea-4ec7-aeb1-4d071add82ad" providerId="ADAL" clId="{6DA1659F-09FD-419B-96CC-68916F6FCA9C}" dt="2024-12-08T03:16:09.719" v="1747" actId="478"/>
        <pc:sldMkLst>
          <pc:docMk/>
          <pc:sldMk cId="1455484933" sldId="287"/>
        </pc:sldMkLst>
        <pc:picChg chg="del">
          <ac:chgData name="RAMOS VIVENES EDGAR A" userId="fdc118e0-94ea-4ec7-aeb1-4d071add82ad" providerId="ADAL" clId="{6DA1659F-09FD-419B-96CC-68916F6FCA9C}" dt="2024-12-06T14:48:26.587" v="1295" actId="478"/>
          <ac:picMkLst>
            <pc:docMk/>
            <pc:sldMk cId="1455484933" sldId="287"/>
            <ac:picMk id="3" creationId="{2E63CFF8-5C54-9A85-48ED-55496EB1E5CF}"/>
          </ac:picMkLst>
        </pc:picChg>
        <pc:picChg chg="add del mod">
          <ac:chgData name="RAMOS VIVENES EDGAR A" userId="fdc118e0-94ea-4ec7-aeb1-4d071add82ad" providerId="ADAL" clId="{6DA1659F-09FD-419B-96CC-68916F6FCA9C}" dt="2024-12-08T03:16:09.719" v="1747" actId="478"/>
          <ac:picMkLst>
            <pc:docMk/>
            <pc:sldMk cId="1455484933" sldId="287"/>
            <ac:picMk id="4" creationId="{C3678AAE-7E52-C29A-1FEB-289C1F6E0C09}"/>
          </ac:picMkLst>
        </pc:picChg>
        <pc:picChg chg="del">
          <ac:chgData name="RAMOS VIVENES EDGAR A" userId="fdc118e0-94ea-4ec7-aeb1-4d071add82ad" providerId="ADAL" clId="{6DA1659F-09FD-419B-96CC-68916F6FCA9C}" dt="2024-12-06T14:48:27.091" v="1296" actId="478"/>
          <ac:picMkLst>
            <pc:docMk/>
            <pc:sldMk cId="1455484933" sldId="287"/>
            <ac:picMk id="5" creationId="{4D9D7D19-DDEB-8325-A5D6-BEEB9562F202}"/>
          </ac:picMkLst>
        </pc:picChg>
        <pc:picChg chg="add del mod">
          <ac:chgData name="RAMOS VIVENES EDGAR A" userId="fdc118e0-94ea-4ec7-aeb1-4d071add82ad" providerId="ADAL" clId="{6DA1659F-09FD-419B-96CC-68916F6FCA9C}" dt="2024-12-06T14:51:23.791" v="1334" actId="478"/>
          <ac:picMkLst>
            <pc:docMk/>
            <pc:sldMk cId="1455484933" sldId="287"/>
            <ac:picMk id="7" creationId="{FFE36493-F229-F842-64F0-15687D6C0FA1}"/>
          </ac:picMkLst>
        </pc:picChg>
        <pc:picChg chg="add del mod">
          <ac:chgData name="RAMOS VIVENES EDGAR A" userId="fdc118e0-94ea-4ec7-aeb1-4d071add82ad" providerId="ADAL" clId="{6DA1659F-09FD-419B-96CC-68916F6FCA9C}" dt="2024-12-06T14:51:23.403" v="1333" actId="478"/>
          <ac:picMkLst>
            <pc:docMk/>
            <pc:sldMk cId="1455484933" sldId="287"/>
            <ac:picMk id="9" creationId="{E31FCB70-9F3E-A344-CAF9-C5E675BECAE6}"/>
          </ac:picMkLst>
        </pc:picChg>
      </pc:sldChg>
      <pc:sldChg chg="delSp modSp add del mod">
        <pc:chgData name="RAMOS VIVENES EDGAR A" userId="fdc118e0-94ea-4ec7-aeb1-4d071add82ad" providerId="ADAL" clId="{6DA1659F-09FD-419B-96CC-68916F6FCA9C}" dt="2024-12-08T03:16:11.090" v="1748" actId="47"/>
        <pc:sldMkLst>
          <pc:docMk/>
          <pc:sldMk cId="2472562485" sldId="288"/>
        </pc:sldMkLst>
        <pc:picChg chg="del">
          <ac:chgData name="RAMOS VIVENES EDGAR A" userId="fdc118e0-94ea-4ec7-aeb1-4d071add82ad" providerId="ADAL" clId="{6DA1659F-09FD-419B-96CC-68916F6FCA9C}" dt="2024-12-06T14:52:13.934" v="1341" actId="478"/>
          <ac:picMkLst>
            <pc:docMk/>
            <pc:sldMk cId="2472562485" sldId="288"/>
            <ac:picMk id="4" creationId="{5A2DE494-5AA5-F3F8-78DC-C6FBCFB8585C}"/>
          </ac:picMkLst>
        </pc:picChg>
        <pc:picChg chg="mod">
          <ac:chgData name="RAMOS VIVENES EDGAR A" userId="fdc118e0-94ea-4ec7-aeb1-4d071add82ad" providerId="ADAL" clId="{6DA1659F-09FD-419B-96CC-68916F6FCA9C}" dt="2024-12-06T14:52:26.405" v="1347" actId="1076"/>
          <ac:picMkLst>
            <pc:docMk/>
            <pc:sldMk cId="2472562485" sldId="288"/>
            <ac:picMk id="7" creationId="{4DCA7777-B0E4-6D62-6B0A-3E1DE322EEF3}"/>
          </ac:picMkLst>
        </pc:picChg>
        <pc:picChg chg="del">
          <ac:chgData name="RAMOS VIVENES EDGAR A" userId="fdc118e0-94ea-4ec7-aeb1-4d071add82ad" providerId="ADAL" clId="{6DA1659F-09FD-419B-96CC-68916F6FCA9C}" dt="2024-12-06T14:52:13.477" v="1340" actId="478"/>
          <ac:picMkLst>
            <pc:docMk/>
            <pc:sldMk cId="2472562485" sldId="288"/>
            <ac:picMk id="9" creationId="{CCA00431-B69B-3342-6CA9-026FB5529D3B}"/>
          </ac:picMkLst>
        </pc:picChg>
      </pc:sldChg>
      <pc:sldChg chg="addSp delSp modSp add mod">
        <pc:chgData name="RAMOS VIVENES EDGAR A" userId="fdc118e0-94ea-4ec7-aeb1-4d071add82ad" providerId="ADAL" clId="{6DA1659F-09FD-419B-96CC-68916F6FCA9C}" dt="2024-12-08T02:23:37.995" v="1678" actId="1076"/>
        <pc:sldMkLst>
          <pc:docMk/>
          <pc:sldMk cId="2815478043" sldId="289"/>
        </pc:sldMkLst>
        <pc:picChg chg="add mod">
          <ac:chgData name="RAMOS VIVENES EDGAR A" userId="fdc118e0-94ea-4ec7-aeb1-4d071add82ad" providerId="ADAL" clId="{6DA1659F-09FD-419B-96CC-68916F6FCA9C}" dt="2024-12-08T02:23:37.995" v="1678" actId="1076"/>
          <ac:picMkLst>
            <pc:docMk/>
            <pc:sldMk cId="2815478043" sldId="289"/>
            <ac:picMk id="3" creationId="{45D19456-EE05-8236-6DB4-950541048FED}"/>
          </ac:picMkLst>
        </pc:picChg>
        <pc:picChg chg="add mod">
          <ac:chgData name="RAMOS VIVENES EDGAR A" userId="fdc118e0-94ea-4ec7-aeb1-4d071add82ad" providerId="ADAL" clId="{6DA1659F-09FD-419B-96CC-68916F6FCA9C}" dt="2024-12-08T02:23:36.344" v="1677" actId="1076"/>
          <ac:picMkLst>
            <pc:docMk/>
            <pc:sldMk cId="2815478043" sldId="289"/>
            <ac:picMk id="4" creationId="{AE1E27EF-7672-DC77-9806-C23EA46F1588}"/>
          </ac:picMkLst>
        </pc:picChg>
        <pc:picChg chg="del">
          <ac:chgData name="RAMOS VIVENES EDGAR A" userId="fdc118e0-94ea-4ec7-aeb1-4d071add82ad" providerId="ADAL" clId="{6DA1659F-09FD-419B-96CC-68916F6FCA9C}" dt="2024-12-06T14:52:41.375" v="1349" actId="478"/>
          <ac:picMkLst>
            <pc:docMk/>
            <pc:sldMk cId="2815478043" sldId="289"/>
            <ac:picMk id="4" creationId="{AFCE10FB-971A-6B30-67CF-07CA53F18DE0}"/>
          </ac:picMkLst>
        </pc:picChg>
        <pc:picChg chg="add mod">
          <ac:chgData name="RAMOS VIVENES EDGAR A" userId="fdc118e0-94ea-4ec7-aeb1-4d071add82ad" providerId="ADAL" clId="{6DA1659F-09FD-419B-96CC-68916F6FCA9C}" dt="2024-12-08T02:23:33.824" v="1676" actId="1076"/>
          <ac:picMkLst>
            <pc:docMk/>
            <pc:sldMk cId="2815478043" sldId="289"/>
            <ac:picMk id="5" creationId="{207D1FFF-3380-AE1B-689F-DB1F6598F7E6}"/>
          </ac:picMkLst>
        </pc:picChg>
        <pc:picChg chg="del">
          <ac:chgData name="RAMOS VIVENES EDGAR A" userId="fdc118e0-94ea-4ec7-aeb1-4d071add82ad" providerId="ADAL" clId="{6DA1659F-09FD-419B-96CC-68916F6FCA9C}" dt="2024-12-06T14:52:39.753" v="1348" actId="478"/>
          <ac:picMkLst>
            <pc:docMk/>
            <pc:sldMk cId="2815478043" sldId="289"/>
            <ac:picMk id="7" creationId="{CDB38E65-3DE9-38F7-8CCF-46DD6C7CEC58}"/>
          </ac:picMkLst>
        </pc:picChg>
        <pc:picChg chg="del mod">
          <ac:chgData name="RAMOS VIVENES EDGAR A" userId="fdc118e0-94ea-4ec7-aeb1-4d071add82ad" providerId="ADAL" clId="{6DA1659F-09FD-419B-96CC-68916F6FCA9C}" dt="2024-12-08T02:22:45.590" v="1664" actId="478"/>
          <ac:picMkLst>
            <pc:docMk/>
            <pc:sldMk cId="2815478043" sldId="289"/>
            <ac:picMk id="9" creationId="{0D2038F4-EFBB-6709-AF3F-E0824298291F}"/>
          </ac:picMkLst>
        </pc:picChg>
      </pc:sldChg>
      <pc:sldChg chg="addSp modSp add mod">
        <pc:chgData name="RAMOS VIVENES EDGAR A" userId="fdc118e0-94ea-4ec7-aeb1-4d071add82ad" providerId="ADAL" clId="{6DA1659F-09FD-419B-96CC-68916F6FCA9C}" dt="2024-12-06T15:47:43.304" v="1658" actId="1076"/>
        <pc:sldMkLst>
          <pc:docMk/>
          <pc:sldMk cId="2353190985" sldId="290"/>
        </pc:sldMkLst>
        <pc:spChg chg="add mod">
          <ac:chgData name="RAMOS VIVENES EDGAR A" userId="fdc118e0-94ea-4ec7-aeb1-4d071add82ad" providerId="ADAL" clId="{6DA1659F-09FD-419B-96CC-68916F6FCA9C}" dt="2024-12-06T15:47:43.304" v="1658" actId="1076"/>
          <ac:spMkLst>
            <pc:docMk/>
            <pc:sldMk cId="2353190985" sldId="290"/>
            <ac:spMk id="2" creationId="{463D023C-3C3E-E64C-0E25-4C28898D640A}"/>
          </ac:spMkLst>
        </pc:spChg>
        <pc:spChg chg="mod">
          <ac:chgData name="RAMOS VIVENES EDGAR A" userId="fdc118e0-94ea-4ec7-aeb1-4d071add82ad" providerId="ADAL" clId="{6DA1659F-09FD-419B-96CC-68916F6FCA9C}" dt="2024-12-06T15:47:21.968" v="1656" actId="1076"/>
          <ac:spMkLst>
            <pc:docMk/>
            <pc:sldMk cId="2353190985" sldId="290"/>
            <ac:spMk id="11" creationId="{370B7F3C-C033-0C88-58C6-3A5A05A66D10}"/>
          </ac:spMkLst>
        </pc:spChg>
        <pc:spChg chg="mod">
          <ac:chgData name="RAMOS VIVENES EDGAR A" userId="fdc118e0-94ea-4ec7-aeb1-4d071add82ad" providerId="ADAL" clId="{6DA1659F-09FD-419B-96CC-68916F6FCA9C}" dt="2024-12-06T15:08:27.619" v="1414" actId="20577"/>
          <ac:spMkLst>
            <pc:docMk/>
            <pc:sldMk cId="2353190985" sldId="290"/>
            <ac:spMk id="72" creationId="{1B00CDA3-CB81-EAF4-C8EF-0D8994ED5ADA}"/>
          </ac:spMkLst>
        </pc:spChg>
      </pc:sldChg>
      <pc:sldChg chg="delSp modSp add mod ord">
        <pc:chgData name="RAMOS VIVENES EDGAR A" userId="fdc118e0-94ea-4ec7-aeb1-4d071add82ad" providerId="ADAL" clId="{6DA1659F-09FD-419B-96CC-68916F6FCA9C}" dt="2024-12-08T03:05:14.774" v="1746"/>
        <pc:sldMkLst>
          <pc:docMk/>
          <pc:sldMk cId="2340208812" sldId="291"/>
        </pc:sldMkLst>
        <pc:spChg chg="del mod">
          <ac:chgData name="RAMOS VIVENES EDGAR A" userId="fdc118e0-94ea-4ec7-aeb1-4d071add82ad" providerId="ADAL" clId="{6DA1659F-09FD-419B-96CC-68916F6FCA9C}" dt="2024-12-08T03:04:15.882" v="1703" actId="478"/>
          <ac:spMkLst>
            <pc:docMk/>
            <pc:sldMk cId="2340208812" sldId="291"/>
            <ac:spMk id="3" creationId="{D9A52CC9-3233-3632-A2C1-494B1736C0EE}"/>
          </ac:spMkLst>
        </pc:spChg>
        <pc:spChg chg="del mod">
          <ac:chgData name="RAMOS VIVENES EDGAR A" userId="fdc118e0-94ea-4ec7-aeb1-4d071add82ad" providerId="ADAL" clId="{6DA1659F-09FD-419B-96CC-68916F6FCA9C}" dt="2024-12-08T03:04:19.138" v="1706" actId="478"/>
          <ac:spMkLst>
            <pc:docMk/>
            <pc:sldMk cId="2340208812" sldId="291"/>
            <ac:spMk id="5" creationId="{7D913215-3F45-C690-45A0-197E99E3FA45}"/>
          </ac:spMkLst>
        </pc:spChg>
        <pc:spChg chg="del">
          <ac:chgData name="RAMOS VIVENES EDGAR A" userId="fdc118e0-94ea-4ec7-aeb1-4d071add82ad" providerId="ADAL" clId="{6DA1659F-09FD-419B-96CC-68916F6FCA9C}" dt="2024-12-08T03:04:20.179" v="1707" actId="478"/>
          <ac:spMkLst>
            <pc:docMk/>
            <pc:sldMk cId="2340208812" sldId="291"/>
            <ac:spMk id="6" creationId="{3ED2FD5C-7FFC-9191-734E-91BD43937D73}"/>
          </ac:spMkLst>
        </pc:spChg>
        <pc:spChg chg="del">
          <ac:chgData name="RAMOS VIVENES EDGAR A" userId="fdc118e0-94ea-4ec7-aeb1-4d071add82ad" providerId="ADAL" clId="{6DA1659F-09FD-419B-96CC-68916F6FCA9C}" dt="2024-12-08T03:04:18.055" v="1704" actId="478"/>
          <ac:spMkLst>
            <pc:docMk/>
            <pc:sldMk cId="2340208812" sldId="291"/>
            <ac:spMk id="10" creationId="{DC8C6147-7BB2-D3A5-FF2A-CE4D8D1AA7BF}"/>
          </ac:spMkLst>
        </pc:spChg>
        <pc:spChg chg="del">
          <ac:chgData name="RAMOS VIVENES EDGAR A" userId="fdc118e0-94ea-4ec7-aeb1-4d071add82ad" providerId="ADAL" clId="{6DA1659F-09FD-419B-96CC-68916F6FCA9C}" dt="2024-12-08T03:04:21.149" v="1708" actId="478"/>
          <ac:spMkLst>
            <pc:docMk/>
            <pc:sldMk cId="2340208812" sldId="291"/>
            <ac:spMk id="11" creationId="{E7DA071E-DF58-8569-1906-592B61F7CBC7}"/>
          </ac:spMkLst>
        </pc:spChg>
        <pc:spChg chg="del">
          <ac:chgData name="RAMOS VIVENES EDGAR A" userId="fdc118e0-94ea-4ec7-aeb1-4d071add82ad" providerId="ADAL" clId="{6DA1659F-09FD-419B-96CC-68916F6FCA9C}" dt="2024-12-08T03:04:22.296" v="1709" actId="478"/>
          <ac:spMkLst>
            <pc:docMk/>
            <pc:sldMk cId="2340208812" sldId="291"/>
            <ac:spMk id="12" creationId="{FF09C3D0-AFCA-9FFC-5B0F-11103AD19099}"/>
          </ac:spMkLst>
        </pc:spChg>
        <pc:spChg chg="del">
          <ac:chgData name="RAMOS VIVENES EDGAR A" userId="fdc118e0-94ea-4ec7-aeb1-4d071add82ad" providerId="ADAL" clId="{6DA1659F-09FD-419B-96CC-68916F6FCA9C}" dt="2024-12-08T03:04:23.222" v="1710" actId="478"/>
          <ac:spMkLst>
            <pc:docMk/>
            <pc:sldMk cId="2340208812" sldId="291"/>
            <ac:spMk id="13" creationId="{F1BF7484-2585-A630-2EDF-AE4B3F02BDB0}"/>
          </ac:spMkLst>
        </pc:spChg>
        <pc:spChg chg="mod">
          <ac:chgData name="RAMOS VIVENES EDGAR A" userId="fdc118e0-94ea-4ec7-aeb1-4d071add82ad" providerId="ADAL" clId="{6DA1659F-09FD-419B-96CC-68916F6FCA9C}" dt="2024-12-08T03:04:33.841" v="1738" actId="20577"/>
          <ac:spMkLst>
            <pc:docMk/>
            <pc:sldMk cId="2340208812" sldId="291"/>
            <ac:spMk id="72" creationId="{DE59D461-D025-7FB9-49FC-F0818BE5CE53}"/>
          </ac:spMkLst>
        </pc:spChg>
        <pc:picChg chg="del">
          <ac:chgData name="RAMOS VIVENES EDGAR A" userId="fdc118e0-94ea-4ec7-aeb1-4d071add82ad" providerId="ADAL" clId="{6DA1659F-09FD-419B-96CC-68916F6FCA9C}" dt="2024-12-08T03:04:14.041" v="1701" actId="478"/>
          <ac:picMkLst>
            <pc:docMk/>
            <pc:sldMk cId="2340208812" sldId="291"/>
            <ac:picMk id="2" creationId="{97B51B44-FEC3-3D43-AE60-6E3320EDDA61}"/>
          </ac:picMkLst>
        </pc:picChg>
      </pc:sldChg>
    </pc:docChg>
  </pc:docChgLst>
  <pc:docChgLst>
    <pc:chgData name="RAMOS VIVENES EDGAR A" userId="fdc118e0-94ea-4ec7-aeb1-4d071add82ad" providerId="ADAL" clId="{C4A66AE0-228A-4F42-BAAA-CF6D36BC24B8}"/>
    <pc:docChg chg="undo redo custSel addSld delSld modSld">
      <pc:chgData name="RAMOS VIVENES EDGAR A" userId="fdc118e0-94ea-4ec7-aeb1-4d071add82ad" providerId="ADAL" clId="{C4A66AE0-228A-4F42-BAAA-CF6D36BC24B8}" dt="2024-12-04T04:49:12.401" v="2790" actId="20577"/>
      <pc:docMkLst>
        <pc:docMk/>
      </pc:docMkLst>
      <pc:sldChg chg="delSp modSp mod">
        <pc:chgData name="RAMOS VIVENES EDGAR A" userId="fdc118e0-94ea-4ec7-aeb1-4d071add82ad" providerId="ADAL" clId="{C4A66AE0-228A-4F42-BAAA-CF6D36BC24B8}" dt="2024-11-28T02:20:29.367" v="203" actId="2711"/>
        <pc:sldMkLst>
          <pc:docMk/>
          <pc:sldMk cId="0" sldId="256"/>
        </pc:sldMkLst>
        <pc:spChg chg="mod">
          <ac:chgData name="RAMOS VIVENES EDGAR A" userId="fdc118e0-94ea-4ec7-aeb1-4d071add82ad" providerId="ADAL" clId="{C4A66AE0-228A-4F42-BAAA-CF6D36BC24B8}" dt="2024-11-28T02:20:29.367" v="203" actId="2711"/>
          <ac:spMkLst>
            <pc:docMk/>
            <pc:sldMk cId="0" sldId="256"/>
            <ac:spMk id="56" creationId="{00000000-0000-0000-0000-000000000000}"/>
          </ac:spMkLst>
        </pc:spChg>
        <pc:spChg chg="mod">
          <ac:chgData name="RAMOS VIVENES EDGAR A" userId="fdc118e0-94ea-4ec7-aeb1-4d071add82ad" providerId="ADAL" clId="{C4A66AE0-228A-4F42-BAAA-CF6D36BC24B8}" dt="2024-11-28T02:20:25.290" v="202" actId="2711"/>
          <ac:spMkLst>
            <pc:docMk/>
            <pc:sldMk cId="0" sldId="256"/>
            <ac:spMk id="57" creationId="{00000000-0000-0000-0000-000000000000}"/>
          </ac:spMkLst>
        </pc:spChg>
        <pc:spChg chg="del">
          <ac:chgData name="RAMOS VIVENES EDGAR A" userId="fdc118e0-94ea-4ec7-aeb1-4d071add82ad" providerId="ADAL" clId="{C4A66AE0-228A-4F42-BAAA-CF6D36BC24B8}" dt="2024-11-28T02:07:38.140" v="96" actId="478"/>
          <ac:spMkLst>
            <pc:docMk/>
            <pc:sldMk cId="0" sldId="256"/>
            <ac:spMk id="63" creationId="{00000000-0000-0000-0000-000000000000}"/>
          </ac:spMkLst>
        </pc:spChg>
        <pc:picChg chg="mod">
          <ac:chgData name="RAMOS VIVENES EDGAR A" userId="fdc118e0-94ea-4ec7-aeb1-4d071add82ad" providerId="ADAL" clId="{C4A66AE0-228A-4F42-BAAA-CF6D36BC24B8}" dt="2024-11-28T02:14:24.849" v="144" actId="1076"/>
          <ac:picMkLst>
            <pc:docMk/>
            <pc:sldMk cId="0" sldId="256"/>
            <ac:picMk id="61" creationId="{00000000-0000-0000-0000-000000000000}"/>
          </ac:picMkLst>
        </pc:picChg>
        <pc:cxnChg chg="mod">
          <ac:chgData name="RAMOS VIVENES EDGAR A" userId="fdc118e0-94ea-4ec7-aeb1-4d071add82ad" providerId="ADAL" clId="{C4A66AE0-228A-4F42-BAAA-CF6D36BC24B8}" dt="2024-11-28T02:14:27.905" v="145" actId="1076"/>
          <ac:cxnSpMkLst>
            <pc:docMk/>
            <pc:sldMk cId="0" sldId="256"/>
            <ac:cxnSpMk id="55" creationId="{00000000-0000-0000-0000-000000000000}"/>
          </ac:cxnSpMkLst>
        </pc:cxnChg>
      </pc:sldChg>
      <pc:sldChg chg="delSp modSp mod modNotesTx">
        <pc:chgData name="RAMOS VIVENES EDGAR A" userId="fdc118e0-94ea-4ec7-aeb1-4d071add82ad" providerId="ADAL" clId="{C4A66AE0-228A-4F42-BAAA-CF6D36BC24B8}" dt="2024-12-03T12:35:37.567" v="1738" actId="20577"/>
        <pc:sldMkLst>
          <pc:docMk/>
          <pc:sldMk cId="0" sldId="257"/>
        </pc:sldMkLst>
        <pc:spChg chg="mod">
          <ac:chgData name="RAMOS VIVENES EDGAR A" userId="fdc118e0-94ea-4ec7-aeb1-4d071add82ad" providerId="ADAL" clId="{C4A66AE0-228A-4F42-BAAA-CF6D36BC24B8}" dt="2024-12-03T12:35:37.567" v="1738" actId="20577"/>
          <ac:spMkLst>
            <pc:docMk/>
            <pc:sldMk cId="0" sldId="257"/>
            <ac:spMk id="72" creationId="{00000000-0000-0000-0000-000000000000}"/>
          </ac:spMkLst>
        </pc:spChg>
        <pc:spChg chg="del">
          <ac:chgData name="RAMOS VIVENES EDGAR A" userId="fdc118e0-94ea-4ec7-aeb1-4d071add82ad" providerId="ADAL" clId="{C4A66AE0-228A-4F42-BAAA-CF6D36BC24B8}" dt="2024-11-28T02:20:48.389" v="205" actId="478"/>
          <ac:spMkLst>
            <pc:docMk/>
            <pc:sldMk cId="0" sldId="257"/>
            <ac:spMk id="74" creationId="{00000000-0000-0000-0000-000000000000}"/>
          </ac:spMkLst>
        </pc:spChg>
      </pc:sldChg>
      <pc:sldChg chg="del">
        <pc:chgData name="RAMOS VIVENES EDGAR A" userId="fdc118e0-94ea-4ec7-aeb1-4d071add82ad" providerId="ADAL" clId="{C4A66AE0-228A-4F42-BAAA-CF6D36BC24B8}" dt="2024-11-28T02:21:19.208" v="230" actId="47"/>
        <pc:sldMkLst>
          <pc:docMk/>
          <pc:sldMk cId="0" sldId="258"/>
        </pc:sldMkLst>
      </pc:sldChg>
      <pc:sldChg chg="del">
        <pc:chgData name="RAMOS VIVENES EDGAR A" userId="fdc118e0-94ea-4ec7-aeb1-4d071add82ad" providerId="ADAL" clId="{C4A66AE0-228A-4F42-BAAA-CF6D36BC24B8}" dt="2024-11-28T02:21:20.078" v="231" actId="47"/>
        <pc:sldMkLst>
          <pc:docMk/>
          <pc:sldMk cId="0" sldId="259"/>
        </pc:sldMkLst>
      </pc:sldChg>
      <pc:sldChg chg="del">
        <pc:chgData name="RAMOS VIVENES EDGAR A" userId="fdc118e0-94ea-4ec7-aeb1-4d071add82ad" providerId="ADAL" clId="{C4A66AE0-228A-4F42-BAAA-CF6D36BC24B8}" dt="2024-11-28T02:21:21.346" v="232" actId="47"/>
        <pc:sldMkLst>
          <pc:docMk/>
          <pc:sldMk cId="0" sldId="260"/>
        </pc:sldMkLst>
      </pc:sldChg>
      <pc:sldChg chg="del">
        <pc:chgData name="RAMOS VIVENES EDGAR A" userId="fdc118e0-94ea-4ec7-aeb1-4d071add82ad" providerId="ADAL" clId="{C4A66AE0-228A-4F42-BAAA-CF6D36BC24B8}" dt="2024-11-28T02:21:22.752" v="233" actId="47"/>
        <pc:sldMkLst>
          <pc:docMk/>
          <pc:sldMk cId="0" sldId="261"/>
        </pc:sldMkLst>
      </pc:sldChg>
      <pc:sldChg chg="del">
        <pc:chgData name="RAMOS VIVENES EDGAR A" userId="fdc118e0-94ea-4ec7-aeb1-4d071add82ad" providerId="ADAL" clId="{C4A66AE0-228A-4F42-BAAA-CF6D36BC24B8}" dt="2024-11-28T02:21:23.665" v="234" actId="47"/>
        <pc:sldMkLst>
          <pc:docMk/>
          <pc:sldMk cId="0" sldId="262"/>
        </pc:sldMkLst>
      </pc:sldChg>
      <pc:sldChg chg="del">
        <pc:chgData name="RAMOS VIVENES EDGAR A" userId="fdc118e0-94ea-4ec7-aeb1-4d071add82ad" providerId="ADAL" clId="{C4A66AE0-228A-4F42-BAAA-CF6D36BC24B8}" dt="2024-11-28T02:21:24.571" v="235" actId="47"/>
        <pc:sldMkLst>
          <pc:docMk/>
          <pc:sldMk cId="0" sldId="263"/>
        </pc:sldMkLst>
      </pc:sldChg>
      <pc:sldChg chg="del">
        <pc:chgData name="RAMOS VIVENES EDGAR A" userId="fdc118e0-94ea-4ec7-aeb1-4d071add82ad" providerId="ADAL" clId="{C4A66AE0-228A-4F42-BAAA-CF6D36BC24B8}" dt="2024-11-28T02:21:25.335" v="236" actId="47"/>
        <pc:sldMkLst>
          <pc:docMk/>
          <pc:sldMk cId="0" sldId="264"/>
        </pc:sldMkLst>
      </pc:sldChg>
      <pc:sldChg chg="del">
        <pc:chgData name="RAMOS VIVENES EDGAR A" userId="fdc118e0-94ea-4ec7-aeb1-4d071add82ad" providerId="ADAL" clId="{C4A66AE0-228A-4F42-BAAA-CF6D36BC24B8}" dt="2024-11-28T02:21:25.868" v="237" actId="47"/>
        <pc:sldMkLst>
          <pc:docMk/>
          <pc:sldMk cId="0" sldId="265"/>
        </pc:sldMkLst>
      </pc:sldChg>
      <pc:sldChg chg="del">
        <pc:chgData name="RAMOS VIVENES EDGAR A" userId="fdc118e0-94ea-4ec7-aeb1-4d071add82ad" providerId="ADAL" clId="{C4A66AE0-228A-4F42-BAAA-CF6D36BC24B8}" dt="2024-11-28T02:21:26.862" v="238" actId="47"/>
        <pc:sldMkLst>
          <pc:docMk/>
          <pc:sldMk cId="0" sldId="266"/>
        </pc:sldMkLst>
      </pc:sldChg>
      <pc:sldChg chg="del">
        <pc:chgData name="RAMOS VIVENES EDGAR A" userId="fdc118e0-94ea-4ec7-aeb1-4d071add82ad" providerId="ADAL" clId="{C4A66AE0-228A-4F42-BAAA-CF6D36BC24B8}" dt="2024-11-28T02:21:27.272" v="239" actId="47"/>
        <pc:sldMkLst>
          <pc:docMk/>
          <pc:sldMk cId="0" sldId="267"/>
        </pc:sldMkLst>
      </pc:sldChg>
      <pc:sldChg chg="del">
        <pc:chgData name="RAMOS VIVENES EDGAR A" userId="fdc118e0-94ea-4ec7-aeb1-4d071add82ad" providerId="ADAL" clId="{C4A66AE0-228A-4F42-BAAA-CF6D36BC24B8}" dt="2024-11-28T02:21:28.062" v="240" actId="47"/>
        <pc:sldMkLst>
          <pc:docMk/>
          <pc:sldMk cId="0" sldId="268"/>
        </pc:sldMkLst>
      </pc:sldChg>
      <pc:sldChg chg="del">
        <pc:chgData name="RAMOS VIVENES EDGAR A" userId="fdc118e0-94ea-4ec7-aeb1-4d071add82ad" providerId="ADAL" clId="{C4A66AE0-228A-4F42-BAAA-CF6D36BC24B8}" dt="2024-11-28T02:21:28.938" v="241" actId="47"/>
        <pc:sldMkLst>
          <pc:docMk/>
          <pc:sldMk cId="0" sldId="269"/>
        </pc:sldMkLst>
      </pc:sldChg>
      <pc:sldChg chg="del">
        <pc:chgData name="RAMOS VIVENES EDGAR A" userId="fdc118e0-94ea-4ec7-aeb1-4d071add82ad" providerId="ADAL" clId="{C4A66AE0-228A-4F42-BAAA-CF6D36BC24B8}" dt="2024-11-28T02:21:29.492" v="242" actId="47"/>
        <pc:sldMkLst>
          <pc:docMk/>
          <pc:sldMk cId="0" sldId="270"/>
        </pc:sldMkLst>
      </pc:sldChg>
      <pc:sldChg chg="del">
        <pc:chgData name="RAMOS VIVENES EDGAR A" userId="fdc118e0-94ea-4ec7-aeb1-4d071add82ad" providerId="ADAL" clId="{C4A66AE0-228A-4F42-BAAA-CF6D36BC24B8}" dt="2024-11-28T02:21:30.386" v="243" actId="47"/>
        <pc:sldMkLst>
          <pc:docMk/>
          <pc:sldMk cId="0" sldId="271"/>
        </pc:sldMkLst>
      </pc:sldChg>
      <pc:sldChg chg="del">
        <pc:chgData name="RAMOS VIVENES EDGAR A" userId="fdc118e0-94ea-4ec7-aeb1-4d071add82ad" providerId="ADAL" clId="{C4A66AE0-228A-4F42-BAAA-CF6D36BC24B8}" dt="2024-11-28T02:21:31.143" v="244" actId="47"/>
        <pc:sldMkLst>
          <pc:docMk/>
          <pc:sldMk cId="0" sldId="272"/>
        </pc:sldMkLst>
      </pc:sldChg>
      <pc:sldChg chg="del">
        <pc:chgData name="RAMOS VIVENES EDGAR A" userId="fdc118e0-94ea-4ec7-aeb1-4d071add82ad" providerId="ADAL" clId="{C4A66AE0-228A-4F42-BAAA-CF6D36BC24B8}" dt="2024-11-28T02:21:32.183" v="245" actId="47"/>
        <pc:sldMkLst>
          <pc:docMk/>
          <pc:sldMk cId="0" sldId="273"/>
        </pc:sldMkLst>
      </pc:sldChg>
      <pc:sldChg chg="del">
        <pc:chgData name="RAMOS VIVENES EDGAR A" userId="fdc118e0-94ea-4ec7-aeb1-4d071add82ad" providerId="ADAL" clId="{C4A66AE0-228A-4F42-BAAA-CF6D36BC24B8}" dt="2024-11-28T02:21:33.264" v="246" actId="47"/>
        <pc:sldMkLst>
          <pc:docMk/>
          <pc:sldMk cId="0" sldId="274"/>
        </pc:sldMkLst>
      </pc:sldChg>
      <pc:sldChg chg="modSp mod">
        <pc:chgData name="RAMOS VIVENES EDGAR A" userId="fdc118e0-94ea-4ec7-aeb1-4d071add82ad" providerId="ADAL" clId="{C4A66AE0-228A-4F42-BAAA-CF6D36BC24B8}" dt="2024-11-28T02:22:33.224" v="261" actId="1076"/>
        <pc:sldMkLst>
          <pc:docMk/>
          <pc:sldMk cId="0" sldId="275"/>
        </pc:sldMkLst>
        <pc:spChg chg="mod">
          <ac:chgData name="RAMOS VIVENES EDGAR A" userId="fdc118e0-94ea-4ec7-aeb1-4d071add82ad" providerId="ADAL" clId="{C4A66AE0-228A-4F42-BAAA-CF6D36BC24B8}" dt="2024-11-28T02:22:33.224" v="261" actId="1076"/>
          <ac:spMkLst>
            <pc:docMk/>
            <pc:sldMk cId="0" sldId="275"/>
            <ac:spMk id="273" creationId="{00000000-0000-0000-0000-000000000000}"/>
          </ac:spMkLst>
        </pc:spChg>
        <pc:picChg chg="mod">
          <ac:chgData name="RAMOS VIVENES EDGAR A" userId="fdc118e0-94ea-4ec7-aeb1-4d071add82ad" providerId="ADAL" clId="{C4A66AE0-228A-4F42-BAAA-CF6D36BC24B8}" dt="2024-11-28T02:22:26.142" v="259" actId="1076"/>
          <ac:picMkLst>
            <pc:docMk/>
            <pc:sldMk cId="0" sldId="275"/>
            <ac:picMk id="277" creationId="{00000000-0000-0000-0000-000000000000}"/>
          </ac:picMkLst>
        </pc:picChg>
        <pc:cxnChg chg="mod">
          <ac:chgData name="RAMOS VIVENES EDGAR A" userId="fdc118e0-94ea-4ec7-aeb1-4d071add82ad" providerId="ADAL" clId="{C4A66AE0-228A-4F42-BAAA-CF6D36BC24B8}" dt="2024-11-28T02:22:29.592" v="260" actId="1076"/>
          <ac:cxnSpMkLst>
            <pc:docMk/>
            <pc:sldMk cId="0" sldId="275"/>
            <ac:cxnSpMk id="272" creationId="{00000000-0000-0000-0000-000000000000}"/>
          </ac:cxnSpMkLst>
        </pc:cxnChg>
      </pc:sldChg>
      <pc:sldChg chg="addSp modSp add mod">
        <pc:chgData name="RAMOS VIVENES EDGAR A" userId="fdc118e0-94ea-4ec7-aeb1-4d071add82ad" providerId="ADAL" clId="{C4A66AE0-228A-4F42-BAAA-CF6D36BC24B8}" dt="2024-12-03T12:57:30.639" v="2385" actId="1076"/>
        <pc:sldMkLst>
          <pc:docMk/>
          <pc:sldMk cId="3054181453" sldId="276"/>
        </pc:sldMkLst>
        <pc:spChg chg="mod">
          <ac:chgData name="RAMOS VIVENES EDGAR A" userId="fdc118e0-94ea-4ec7-aeb1-4d071add82ad" providerId="ADAL" clId="{C4A66AE0-228A-4F42-BAAA-CF6D36BC24B8}" dt="2024-12-03T12:36:13.590" v="1783" actId="313"/>
          <ac:spMkLst>
            <pc:docMk/>
            <pc:sldMk cId="3054181453" sldId="276"/>
            <ac:spMk id="72" creationId="{B5454B29-D2AD-82C0-BB65-6D2433D2D71C}"/>
          </ac:spMkLst>
        </pc:spChg>
        <pc:picChg chg="add mod">
          <ac:chgData name="RAMOS VIVENES EDGAR A" userId="fdc118e0-94ea-4ec7-aeb1-4d071add82ad" providerId="ADAL" clId="{C4A66AE0-228A-4F42-BAAA-CF6D36BC24B8}" dt="2024-12-03T12:57:13.320" v="2378"/>
          <ac:picMkLst>
            <pc:docMk/>
            <pc:sldMk cId="3054181453" sldId="276"/>
            <ac:picMk id="2" creationId="{B43CF167-E8D5-10BA-79E6-8F1DD7A03E9E}"/>
          </ac:picMkLst>
        </pc:picChg>
        <pc:picChg chg="add mod">
          <ac:chgData name="RAMOS VIVENES EDGAR A" userId="fdc118e0-94ea-4ec7-aeb1-4d071add82ad" providerId="ADAL" clId="{C4A66AE0-228A-4F42-BAAA-CF6D36BC24B8}" dt="2024-12-03T12:57:30.639" v="2385" actId="1076"/>
          <ac:picMkLst>
            <pc:docMk/>
            <pc:sldMk cId="3054181453" sldId="276"/>
            <ac:picMk id="3" creationId="{D6F5955E-DB06-9477-39C5-7EB5CEB3E8DA}"/>
          </ac:picMkLst>
        </pc:picChg>
      </pc:sldChg>
      <pc:sldChg chg="addSp delSp modSp add mod modNotesTx">
        <pc:chgData name="RAMOS VIVENES EDGAR A" userId="fdc118e0-94ea-4ec7-aeb1-4d071add82ad" providerId="ADAL" clId="{C4A66AE0-228A-4F42-BAAA-CF6D36BC24B8}" dt="2024-12-03T13:33:39.243" v="2546" actId="2085"/>
        <pc:sldMkLst>
          <pc:docMk/>
          <pc:sldMk cId="1263812422" sldId="277"/>
        </pc:sldMkLst>
        <pc:spChg chg="add del mod">
          <ac:chgData name="RAMOS VIVENES EDGAR A" userId="fdc118e0-94ea-4ec7-aeb1-4d071add82ad" providerId="ADAL" clId="{C4A66AE0-228A-4F42-BAAA-CF6D36BC24B8}" dt="2024-12-03T13:19:42.718" v="2435" actId="21"/>
          <ac:spMkLst>
            <pc:docMk/>
            <pc:sldMk cId="1263812422" sldId="277"/>
            <ac:spMk id="8" creationId="{47C1D76E-E44C-72C5-3860-46D710AF6A0B}"/>
          </ac:spMkLst>
        </pc:spChg>
        <pc:spChg chg="add del mod">
          <ac:chgData name="RAMOS VIVENES EDGAR A" userId="fdc118e0-94ea-4ec7-aeb1-4d071add82ad" providerId="ADAL" clId="{C4A66AE0-228A-4F42-BAAA-CF6D36BC24B8}" dt="2024-12-03T13:26:41.173" v="2466"/>
          <ac:spMkLst>
            <pc:docMk/>
            <pc:sldMk cId="1263812422" sldId="277"/>
            <ac:spMk id="9" creationId="{47C1D76E-E44C-72C5-3860-46D710AF6A0B}"/>
          </ac:spMkLst>
        </pc:spChg>
        <pc:spChg chg="add mod">
          <ac:chgData name="RAMOS VIVENES EDGAR A" userId="fdc118e0-94ea-4ec7-aeb1-4d071add82ad" providerId="ADAL" clId="{C4A66AE0-228A-4F42-BAAA-CF6D36BC24B8}" dt="2024-12-03T13:31:40.491" v="2519" actId="1076"/>
          <ac:spMkLst>
            <pc:docMk/>
            <pc:sldMk cId="1263812422" sldId="277"/>
            <ac:spMk id="10" creationId="{D98CF753-8D06-E688-E3FE-968A6BFD60E4}"/>
          </ac:spMkLst>
        </pc:spChg>
        <pc:spChg chg="add mod">
          <ac:chgData name="RAMOS VIVENES EDGAR A" userId="fdc118e0-94ea-4ec7-aeb1-4d071add82ad" providerId="ADAL" clId="{C4A66AE0-228A-4F42-BAAA-CF6D36BC24B8}" dt="2024-12-03T13:32:12.793" v="2530" actId="20577"/>
          <ac:spMkLst>
            <pc:docMk/>
            <pc:sldMk cId="1263812422" sldId="277"/>
            <ac:spMk id="11" creationId="{297D80E9-4A7C-BAA9-72A8-5F600CB07186}"/>
          </ac:spMkLst>
        </pc:spChg>
        <pc:spChg chg="add mod">
          <ac:chgData name="RAMOS VIVENES EDGAR A" userId="fdc118e0-94ea-4ec7-aeb1-4d071add82ad" providerId="ADAL" clId="{C4A66AE0-228A-4F42-BAAA-CF6D36BC24B8}" dt="2024-12-03T13:32:56.499" v="2542" actId="122"/>
          <ac:spMkLst>
            <pc:docMk/>
            <pc:sldMk cId="1263812422" sldId="277"/>
            <ac:spMk id="12" creationId="{268A43DA-6035-2EB2-99A0-4E2F5C3C7AE8}"/>
          </ac:spMkLst>
        </pc:spChg>
        <pc:spChg chg="mod">
          <ac:chgData name="RAMOS VIVENES EDGAR A" userId="fdc118e0-94ea-4ec7-aeb1-4d071add82ad" providerId="ADAL" clId="{C4A66AE0-228A-4F42-BAAA-CF6D36BC24B8}" dt="2024-12-03T12:41:20.380" v="1861" actId="20577"/>
          <ac:spMkLst>
            <pc:docMk/>
            <pc:sldMk cId="1263812422" sldId="277"/>
            <ac:spMk id="72" creationId="{CDC703E7-5EA0-94BE-81C5-C913B6FDC43A}"/>
          </ac:spMkLst>
        </pc:spChg>
        <pc:picChg chg="add mod">
          <ac:chgData name="RAMOS VIVENES EDGAR A" userId="fdc118e0-94ea-4ec7-aeb1-4d071add82ad" providerId="ADAL" clId="{C4A66AE0-228A-4F42-BAAA-CF6D36BC24B8}" dt="2024-12-03T13:33:39.243" v="2546" actId="2085"/>
          <ac:picMkLst>
            <pc:docMk/>
            <pc:sldMk cId="1263812422" sldId="277"/>
            <ac:picMk id="3" creationId="{6A228860-F7C3-CE43-6339-DDD103243D38}"/>
          </ac:picMkLst>
        </pc:picChg>
        <pc:picChg chg="add mod">
          <ac:chgData name="RAMOS VIVENES EDGAR A" userId="fdc118e0-94ea-4ec7-aeb1-4d071add82ad" providerId="ADAL" clId="{C4A66AE0-228A-4F42-BAAA-CF6D36BC24B8}" dt="2024-12-03T13:33:39.243" v="2546" actId="2085"/>
          <ac:picMkLst>
            <pc:docMk/>
            <pc:sldMk cId="1263812422" sldId="277"/>
            <ac:picMk id="5" creationId="{49BB95C2-9095-F90A-8557-D58D32E5E745}"/>
          </ac:picMkLst>
        </pc:picChg>
        <pc:picChg chg="add mod">
          <ac:chgData name="RAMOS VIVENES EDGAR A" userId="fdc118e0-94ea-4ec7-aeb1-4d071add82ad" providerId="ADAL" clId="{C4A66AE0-228A-4F42-BAAA-CF6D36BC24B8}" dt="2024-12-03T13:33:39.243" v="2546" actId="2085"/>
          <ac:picMkLst>
            <pc:docMk/>
            <pc:sldMk cId="1263812422" sldId="277"/>
            <ac:picMk id="7" creationId="{F7A2F4F1-0930-3A86-52F0-C4E1C283B2A7}"/>
          </ac:picMkLst>
        </pc:picChg>
      </pc:sldChg>
      <pc:sldChg chg="addSp modSp add mod">
        <pc:chgData name="RAMOS VIVENES EDGAR A" userId="fdc118e0-94ea-4ec7-aeb1-4d071add82ad" providerId="ADAL" clId="{C4A66AE0-228A-4F42-BAAA-CF6D36BC24B8}" dt="2024-12-03T13:39:27.847" v="2607" actId="1076"/>
        <pc:sldMkLst>
          <pc:docMk/>
          <pc:sldMk cId="148347571" sldId="278"/>
        </pc:sldMkLst>
        <pc:spChg chg="add mod">
          <ac:chgData name="RAMOS VIVENES EDGAR A" userId="fdc118e0-94ea-4ec7-aeb1-4d071add82ad" providerId="ADAL" clId="{C4A66AE0-228A-4F42-BAAA-CF6D36BC24B8}" dt="2024-12-03T13:39:16.921" v="2603" actId="1076"/>
          <ac:spMkLst>
            <pc:docMk/>
            <pc:sldMk cId="148347571" sldId="278"/>
            <ac:spMk id="2" creationId="{C9EFEA6A-9FC8-61AC-664E-2FDE0BD096DA}"/>
          </ac:spMkLst>
        </pc:spChg>
        <pc:spChg chg="add mod">
          <ac:chgData name="RAMOS VIVENES EDGAR A" userId="fdc118e0-94ea-4ec7-aeb1-4d071add82ad" providerId="ADAL" clId="{C4A66AE0-228A-4F42-BAAA-CF6D36BC24B8}" dt="2024-12-03T13:39:27.847" v="2607" actId="1076"/>
          <ac:spMkLst>
            <pc:docMk/>
            <pc:sldMk cId="148347571" sldId="278"/>
            <ac:spMk id="3" creationId="{25947F12-D104-0D0C-C99B-F3A51771665F}"/>
          </ac:spMkLst>
        </pc:spChg>
        <pc:spChg chg="mod">
          <ac:chgData name="RAMOS VIVENES EDGAR A" userId="fdc118e0-94ea-4ec7-aeb1-4d071add82ad" providerId="ADAL" clId="{C4A66AE0-228A-4F42-BAAA-CF6D36BC24B8}" dt="2024-12-03T12:43:01.315" v="1920" actId="20577"/>
          <ac:spMkLst>
            <pc:docMk/>
            <pc:sldMk cId="148347571" sldId="278"/>
            <ac:spMk id="72" creationId="{9017A717-EA18-9B60-85B4-522690179C7B}"/>
          </ac:spMkLst>
        </pc:spChg>
      </pc:sldChg>
      <pc:sldChg chg="addSp modSp add mod">
        <pc:chgData name="RAMOS VIVENES EDGAR A" userId="fdc118e0-94ea-4ec7-aeb1-4d071add82ad" providerId="ADAL" clId="{C4A66AE0-228A-4F42-BAAA-CF6D36BC24B8}" dt="2024-12-03T13:36:36.280" v="2574" actId="14100"/>
        <pc:sldMkLst>
          <pc:docMk/>
          <pc:sldMk cId="4097469323" sldId="279"/>
        </pc:sldMkLst>
        <pc:spChg chg="add mod">
          <ac:chgData name="RAMOS VIVENES EDGAR A" userId="fdc118e0-94ea-4ec7-aeb1-4d071add82ad" providerId="ADAL" clId="{C4A66AE0-228A-4F42-BAAA-CF6D36BC24B8}" dt="2024-12-03T13:36:36.280" v="2574" actId="14100"/>
          <ac:spMkLst>
            <pc:docMk/>
            <pc:sldMk cId="4097469323" sldId="279"/>
            <ac:spMk id="2" creationId="{D94EEC6F-795C-19B0-4A0C-77B63E128392}"/>
          </ac:spMkLst>
        </pc:spChg>
        <pc:spChg chg="add mod">
          <ac:chgData name="RAMOS VIVENES EDGAR A" userId="fdc118e0-94ea-4ec7-aeb1-4d071add82ad" providerId="ADAL" clId="{C4A66AE0-228A-4F42-BAAA-CF6D36BC24B8}" dt="2024-12-03T13:36:30.354" v="2573" actId="1076"/>
          <ac:spMkLst>
            <pc:docMk/>
            <pc:sldMk cId="4097469323" sldId="279"/>
            <ac:spMk id="3" creationId="{0D619921-DBE2-B1FA-E902-42F8959F27C4}"/>
          </ac:spMkLst>
        </pc:spChg>
        <pc:spChg chg="mod">
          <ac:chgData name="RAMOS VIVENES EDGAR A" userId="fdc118e0-94ea-4ec7-aeb1-4d071add82ad" providerId="ADAL" clId="{C4A66AE0-228A-4F42-BAAA-CF6D36BC24B8}" dt="2024-12-03T12:43:18.765" v="1974" actId="20577"/>
          <ac:spMkLst>
            <pc:docMk/>
            <pc:sldMk cId="4097469323" sldId="279"/>
            <ac:spMk id="72" creationId="{9D061669-F5B0-6B06-1F73-87554D81472B}"/>
          </ac:spMkLst>
        </pc:spChg>
      </pc:sldChg>
      <pc:sldChg chg="addSp delSp modSp add mod">
        <pc:chgData name="RAMOS VIVENES EDGAR A" userId="fdc118e0-94ea-4ec7-aeb1-4d071add82ad" providerId="ADAL" clId="{C4A66AE0-228A-4F42-BAAA-CF6D36BC24B8}" dt="2024-12-03T13:53:08.344" v="2731" actId="207"/>
        <pc:sldMkLst>
          <pc:docMk/>
          <pc:sldMk cId="1845806955" sldId="280"/>
        </pc:sldMkLst>
        <pc:spChg chg="add mod">
          <ac:chgData name="RAMOS VIVENES EDGAR A" userId="fdc118e0-94ea-4ec7-aeb1-4d071add82ad" providerId="ADAL" clId="{C4A66AE0-228A-4F42-BAAA-CF6D36BC24B8}" dt="2024-12-03T13:41:59.566" v="2626" actId="1076"/>
          <ac:spMkLst>
            <pc:docMk/>
            <pc:sldMk cId="1845806955" sldId="280"/>
            <ac:spMk id="3" creationId="{312EC9F5-BEEA-0880-29D5-B993FEDFEE14}"/>
          </ac:spMkLst>
        </pc:spChg>
        <pc:spChg chg="add del mod">
          <ac:chgData name="RAMOS VIVENES EDGAR A" userId="fdc118e0-94ea-4ec7-aeb1-4d071add82ad" providerId="ADAL" clId="{C4A66AE0-228A-4F42-BAAA-CF6D36BC24B8}" dt="2024-12-03T13:50:19.880" v="2706"/>
          <ac:spMkLst>
            <pc:docMk/>
            <pc:sldMk cId="1845806955" sldId="280"/>
            <ac:spMk id="4" creationId="{73EF35C9-B504-8965-2EDC-5FA80510A2F3}"/>
          </ac:spMkLst>
        </pc:spChg>
        <pc:spChg chg="add mod">
          <ac:chgData name="RAMOS VIVENES EDGAR A" userId="fdc118e0-94ea-4ec7-aeb1-4d071add82ad" providerId="ADAL" clId="{C4A66AE0-228A-4F42-BAAA-CF6D36BC24B8}" dt="2024-12-03T13:51:15.973" v="2723" actId="404"/>
          <ac:spMkLst>
            <pc:docMk/>
            <pc:sldMk cId="1845806955" sldId="280"/>
            <ac:spMk id="5" creationId="{8187A26A-F6C2-96A6-B587-FDF51261CA5D}"/>
          </ac:spMkLst>
        </pc:spChg>
        <pc:spChg chg="add mod">
          <ac:chgData name="RAMOS VIVENES EDGAR A" userId="fdc118e0-94ea-4ec7-aeb1-4d071add82ad" providerId="ADAL" clId="{C4A66AE0-228A-4F42-BAAA-CF6D36BC24B8}" dt="2024-12-03T13:51:18.464" v="2725" actId="404"/>
          <ac:spMkLst>
            <pc:docMk/>
            <pc:sldMk cId="1845806955" sldId="280"/>
            <ac:spMk id="6" creationId="{990217F3-68F2-608A-5C92-F246D3563AF3}"/>
          </ac:spMkLst>
        </pc:spChg>
        <pc:spChg chg="add del mod">
          <ac:chgData name="RAMOS VIVENES EDGAR A" userId="fdc118e0-94ea-4ec7-aeb1-4d071add82ad" providerId="ADAL" clId="{C4A66AE0-228A-4F42-BAAA-CF6D36BC24B8}" dt="2024-12-03T13:48:31.233" v="2671" actId="478"/>
          <ac:spMkLst>
            <pc:docMk/>
            <pc:sldMk cId="1845806955" sldId="280"/>
            <ac:spMk id="7" creationId="{11F32E4E-90F5-0B56-9303-48A21C2EAD34}"/>
          </ac:spMkLst>
        </pc:spChg>
        <pc:spChg chg="add del mod">
          <ac:chgData name="RAMOS VIVENES EDGAR A" userId="fdc118e0-94ea-4ec7-aeb1-4d071add82ad" providerId="ADAL" clId="{C4A66AE0-228A-4F42-BAAA-CF6D36BC24B8}" dt="2024-12-03T13:48:32.228" v="2672" actId="478"/>
          <ac:spMkLst>
            <pc:docMk/>
            <pc:sldMk cId="1845806955" sldId="280"/>
            <ac:spMk id="8" creationId="{152D905A-B24E-996C-F0F0-4BDD214524D1}"/>
          </ac:spMkLst>
        </pc:spChg>
        <pc:spChg chg="add del mod">
          <ac:chgData name="RAMOS VIVENES EDGAR A" userId="fdc118e0-94ea-4ec7-aeb1-4d071add82ad" providerId="ADAL" clId="{C4A66AE0-228A-4F42-BAAA-CF6D36BC24B8}" dt="2024-12-03T13:48:33.040" v="2673" actId="478"/>
          <ac:spMkLst>
            <pc:docMk/>
            <pc:sldMk cId="1845806955" sldId="280"/>
            <ac:spMk id="9" creationId="{96CFDF1A-415B-62B4-0807-D653C0F5ED09}"/>
          </ac:spMkLst>
        </pc:spChg>
        <pc:spChg chg="add mod">
          <ac:chgData name="RAMOS VIVENES EDGAR A" userId="fdc118e0-94ea-4ec7-aeb1-4d071add82ad" providerId="ADAL" clId="{C4A66AE0-228A-4F42-BAAA-CF6D36BC24B8}" dt="2024-12-03T13:53:08.344" v="2731" actId="207"/>
          <ac:spMkLst>
            <pc:docMk/>
            <pc:sldMk cId="1845806955" sldId="280"/>
            <ac:spMk id="10" creationId="{1FED56C7-8DF9-8F32-41CA-DF7AC5B906DD}"/>
          </ac:spMkLst>
        </pc:spChg>
        <pc:spChg chg="add mod">
          <ac:chgData name="RAMOS VIVENES EDGAR A" userId="fdc118e0-94ea-4ec7-aeb1-4d071add82ad" providerId="ADAL" clId="{C4A66AE0-228A-4F42-BAAA-CF6D36BC24B8}" dt="2024-12-03T13:53:00.304" v="2729" actId="207"/>
          <ac:spMkLst>
            <pc:docMk/>
            <pc:sldMk cId="1845806955" sldId="280"/>
            <ac:spMk id="11" creationId="{6ED057A1-AD3C-D91E-17A7-A71D053016A9}"/>
          </ac:spMkLst>
        </pc:spChg>
        <pc:spChg chg="add mod">
          <ac:chgData name="RAMOS VIVENES EDGAR A" userId="fdc118e0-94ea-4ec7-aeb1-4d071add82ad" providerId="ADAL" clId="{C4A66AE0-228A-4F42-BAAA-CF6D36BC24B8}" dt="2024-12-03T13:52:25.497" v="2728" actId="13822"/>
          <ac:spMkLst>
            <pc:docMk/>
            <pc:sldMk cId="1845806955" sldId="280"/>
            <ac:spMk id="12" creationId="{DA15D207-E7F3-A976-72E0-ADE6D9BC9D8C}"/>
          </ac:spMkLst>
        </pc:spChg>
        <pc:spChg chg="add mod">
          <ac:chgData name="RAMOS VIVENES EDGAR A" userId="fdc118e0-94ea-4ec7-aeb1-4d071add82ad" providerId="ADAL" clId="{C4A66AE0-228A-4F42-BAAA-CF6D36BC24B8}" dt="2024-12-03T13:50:58.060" v="2713" actId="404"/>
          <ac:spMkLst>
            <pc:docMk/>
            <pc:sldMk cId="1845806955" sldId="280"/>
            <ac:spMk id="13" creationId="{10300CAA-06F8-3D5A-4EE5-82D77FB5BA2E}"/>
          </ac:spMkLst>
        </pc:spChg>
        <pc:spChg chg="mod">
          <ac:chgData name="RAMOS VIVENES EDGAR A" userId="fdc118e0-94ea-4ec7-aeb1-4d071add82ad" providerId="ADAL" clId="{C4A66AE0-228A-4F42-BAAA-CF6D36BC24B8}" dt="2024-12-03T13:40:47.533" v="2623" actId="1076"/>
          <ac:spMkLst>
            <pc:docMk/>
            <pc:sldMk cId="1845806955" sldId="280"/>
            <ac:spMk id="72" creationId="{58D8A98B-AEAF-7BF3-50D0-2A81F8390341}"/>
          </ac:spMkLst>
        </pc:spChg>
        <pc:picChg chg="add mod">
          <ac:chgData name="RAMOS VIVENES EDGAR A" userId="fdc118e0-94ea-4ec7-aeb1-4d071add82ad" providerId="ADAL" clId="{C4A66AE0-228A-4F42-BAAA-CF6D36BC24B8}" dt="2024-12-03T13:42:02.902" v="2627" actId="1076"/>
          <ac:picMkLst>
            <pc:docMk/>
            <pc:sldMk cId="1845806955" sldId="280"/>
            <ac:picMk id="2" creationId="{39B9445E-6089-142B-6718-63F7D1C6F443}"/>
          </ac:picMkLst>
        </pc:picChg>
      </pc:sldChg>
      <pc:sldChg chg="modSp add mod">
        <pc:chgData name="RAMOS VIVENES EDGAR A" userId="fdc118e0-94ea-4ec7-aeb1-4d071add82ad" providerId="ADAL" clId="{C4A66AE0-228A-4F42-BAAA-CF6D36BC24B8}" dt="2024-12-03T12:44:47.545" v="2129" actId="20577"/>
        <pc:sldMkLst>
          <pc:docMk/>
          <pc:sldMk cId="331156298" sldId="281"/>
        </pc:sldMkLst>
        <pc:spChg chg="mod">
          <ac:chgData name="RAMOS VIVENES EDGAR A" userId="fdc118e0-94ea-4ec7-aeb1-4d071add82ad" providerId="ADAL" clId="{C4A66AE0-228A-4F42-BAAA-CF6D36BC24B8}" dt="2024-12-03T12:44:47.545" v="2129" actId="20577"/>
          <ac:spMkLst>
            <pc:docMk/>
            <pc:sldMk cId="331156298" sldId="281"/>
            <ac:spMk id="72" creationId="{9577E2B4-B1F1-2379-A642-17820D6B1A05}"/>
          </ac:spMkLst>
        </pc:spChg>
      </pc:sldChg>
      <pc:sldChg chg="modSp add mod">
        <pc:chgData name="RAMOS VIVENES EDGAR A" userId="fdc118e0-94ea-4ec7-aeb1-4d071add82ad" providerId="ADAL" clId="{C4A66AE0-228A-4F42-BAAA-CF6D36BC24B8}" dt="2024-12-03T12:45:25.570" v="2194" actId="20577"/>
        <pc:sldMkLst>
          <pc:docMk/>
          <pc:sldMk cId="3035615327" sldId="282"/>
        </pc:sldMkLst>
        <pc:spChg chg="mod">
          <ac:chgData name="RAMOS VIVENES EDGAR A" userId="fdc118e0-94ea-4ec7-aeb1-4d071add82ad" providerId="ADAL" clId="{C4A66AE0-228A-4F42-BAAA-CF6D36BC24B8}" dt="2024-12-03T12:45:25.570" v="2194" actId="20577"/>
          <ac:spMkLst>
            <pc:docMk/>
            <pc:sldMk cId="3035615327" sldId="282"/>
            <ac:spMk id="72" creationId="{1C15ADF7-8FCA-31D4-3924-59AA86AD725E}"/>
          </ac:spMkLst>
        </pc:spChg>
      </pc:sldChg>
      <pc:sldChg chg="addSp delSp modSp add mod">
        <pc:chgData name="RAMOS VIVENES EDGAR A" userId="fdc118e0-94ea-4ec7-aeb1-4d071add82ad" providerId="ADAL" clId="{C4A66AE0-228A-4F42-BAAA-CF6D36BC24B8}" dt="2024-12-03T18:55:11.560" v="2776" actId="1076"/>
        <pc:sldMkLst>
          <pc:docMk/>
          <pc:sldMk cId="3445494377" sldId="283"/>
        </pc:sldMkLst>
        <pc:spChg chg="add del mod">
          <ac:chgData name="RAMOS VIVENES EDGAR A" userId="fdc118e0-94ea-4ec7-aeb1-4d071add82ad" providerId="ADAL" clId="{C4A66AE0-228A-4F42-BAAA-CF6D36BC24B8}" dt="2024-12-03T18:55:11.560" v="2776" actId="1076"/>
          <ac:spMkLst>
            <pc:docMk/>
            <pc:sldMk cId="3445494377" sldId="283"/>
            <ac:spMk id="10" creationId="{5222221C-7F57-6008-F554-0452CDAA17D3}"/>
          </ac:spMkLst>
        </pc:spChg>
        <pc:spChg chg="add del mod">
          <ac:chgData name="RAMOS VIVENES EDGAR A" userId="fdc118e0-94ea-4ec7-aeb1-4d071add82ad" providerId="ADAL" clId="{C4A66AE0-228A-4F42-BAAA-CF6D36BC24B8}" dt="2024-12-03T18:54:35.098" v="2761" actId="21"/>
          <ac:spMkLst>
            <pc:docMk/>
            <pc:sldMk cId="3445494377" sldId="283"/>
            <ac:spMk id="11" creationId="{E5A1F0E5-798E-BF3D-FDE6-EFD03EAE833C}"/>
          </ac:spMkLst>
        </pc:spChg>
        <pc:spChg chg="mod">
          <ac:chgData name="RAMOS VIVENES EDGAR A" userId="fdc118e0-94ea-4ec7-aeb1-4d071add82ad" providerId="ADAL" clId="{C4A66AE0-228A-4F42-BAAA-CF6D36BC24B8}" dt="2024-12-03T12:45:44.313" v="2249" actId="20577"/>
          <ac:spMkLst>
            <pc:docMk/>
            <pc:sldMk cId="3445494377" sldId="283"/>
            <ac:spMk id="72" creationId="{AF3BB1C3-B7B7-55CC-8D00-7BADC51997FA}"/>
          </ac:spMkLst>
        </pc:spChg>
      </pc:sldChg>
      <pc:sldChg chg="addSp modSp add mod modNotesTx">
        <pc:chgData name="RAMOS VIVENES EDGAR A" userId="fdc118e0-94ea-4ec7-aeb1-4d071add82ad" providerId="ADAL" clId="{C4A66AE0-228A-4F42-BAAA-CF6D36BC24B8}" dt="2024-12-04T04:49:12.401" v="2790" actId="20577"/>
        <pc:sldMkLst>
          <pc:docMk/>
          <pc:sldMk cId="3606561784" sldId="284"/>
        </pc:sldMkLst>
        <pc:spChg chg="add mod">
          <ac:chgData name="RAMOS VIVENES EDGAR A" userId="fdc118e0-94ea-4ec7-aeb1-4d071add82ad" providerId="ADAL" clId="{C4A66AE0-228A-4F42-BAAA-CF6D36BC24B8}" dt="2024-12-03T18:54:45.018" v="2766" actId="1076"/>
          <ac:spMkLst>
            <pc:docMk/>
            <pc:sldMk cId="3606561784" sldId="284"/>
            <ac:spMk id="11" creationId="{E5A1F0E5-798E-BF3D-FDE6-EFD03EAE833C}"/>
          </ac:spMkLst>
        </pc:spChg>
        <pc:spChg chg="mod">
          <ac:chgData name="RAMOS VIVENES EDGAR A" userId="fdc118e0-94ea-4ec7-aeb1-4d071add82ad" providerId="ADAL" clId="{C4A66AE0-228A-4F42-BAAA-CF6D36BC24B8}" dt="2024-12-03T12:46:01.952" v="2304" actId="20577"/>
          <ac:spMkLst>
            <pc:docMk/>
            <pc:sldMk cId="3606561784" sldId="284"/>
            <ac:spMk id="72" creationId="{02ECA602-59E3-95E2-AD17-4D8F2E7456BB}"/>
          </ac:spMkLst>
        </pc:spChg>
      </pc:sldChg>
      <pc:sldChg chg="modSp add mod">
        <pc:chgData name="RAMOS VIVENES EDGAR A" userId="fdc118e0-94ea-4ec7-aeb1-4d071add82ad" providerId="ADAL" clId="{C4A66AE0-228A-4F42-BAAA-CF6D36BC24B8}" dt="2024-12-03T12:46:21.473" v="2352" actId="20577"/>
        <pc:sldMkLst>
          <pc:docMk/>
          <pc:sldMk cId="2419323744" sldId="285"/>
        </pc:sldMkLst>
        <pc:spChg chg="mod">
          <ac:chgData name="RAMOS VIVENES EDGAR A" userId="fdc118e0-94ea-4ec7-aeb1-4d071add82ad" providerId="ADAL" clId="{C4A66AE0-228A-4F42-BAAA-CF6D36BC24B8}" dt="2024-12-03T12:46:21.473" v="2352" actId="20577"/>
          <ac:spMkLst>
            <pc:docMk/>
            <pc:sldMk cId="2419323744" sldId="285"/>
            <ac:spMk id="72" creationId="{D98A5E37-E92B-1A26-9179-DDCAAFD5F680}"/>
          </ac:spMkLst>
        </pc:spChg>
      </pc:sldChg>
      <pc:sldChg chg="modSp add mod">
        <pc:chgData name="RAMOS VIVENES EDGAR A" userId="fdc118e0-94ea-4ec7-aeb1-4d071add82ad" providerId="ADAL" clId="{C4A66AE0-228A-4F42-BAAA-CF6D36BC24B8}" dt="2024-12-03T13:57:12.357" v="2757" actId="20577"/>
        <pc:sldMkLst>
          <pc:docMk/>
          <pc:sldMk cId="2821180712" sldId="286"/>
        </pc:sldMkLst>
        <pc:spChg chg="mod">
          <ac:chgData name="RAMOS VIVENES EDGAR A" userId="fdc118e0-94ea-4ec7-aeb1-4d071add82ad" providerId="ADAL" clId="{C4A66AE0-228A-4F42-BAAA-CF6D36BC24B8}" dt="2024-12-03T13:57:12.357" v="2757" actId="20577"/>
          <ac:spMkLst>
            <pc:docMk/>
            <pc:sldMk cId="2821180712" sldId="286"/>
            <ac:spMk id="72" creationId="{6C8CDC68-8403-5584-E4A7-7C188E372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dea72edd2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2fdea72edd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474BBB05-32F6-5211-6AC2-9709656AAD1B}"/>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DBAC342C-DF81-28DE-E15C-0284A8A276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7BFFDBCE-F49E-C5DE-C553-39B86E1F7A6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2757D8E-F37A-B4AE-0377-CFA02A67147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80574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1D810414-A913-A257-088D-CFB95708F27C}"/>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AC5FD261-89C6-5D69-C187-9D04F4537D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88F1A609-7036-6721-4A76-C7F314EEA84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E85FA97A-4161-6971-CE13-BFCB8D48075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662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30AD114-17E5-1F09-E87C-5B1207142B05}"/>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FC963577-1CF0-6659-A063-6A20AA67A6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9A9014A2-3520-2B40-63B4-823322E78B14}"/>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861F5860-88A8-11A7-08C6-F6F74C5CE08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7897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EA631530-9A4D-E4E0-5AB1-152659816A02}"/>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E5BB9654-9AD1-09FF-7457-5A66117DC9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60220A9-118B-7B92-7175-A4BB33FD6D2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CB865648-5B16-4A1D-FBC5-B76935FFB32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9909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4F67FA8-A837-4F06-9989-86E6C8E2CEA4}"/>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21F2EA5C-15BD-335F-6B76-6B826A4108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6A4F1EF9-E80A-58EA-419E-0E0860DE907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s-MX" sz="1100" b="1" dirty="0"/>
              <a:t>Modelo SparseTwoTower con torres V3</a:t>
            </a:r>
            <a:r>
              <a:rPr lang="es-MX" sz="1100" dirty="0"/>
              <a:t> </a:t>
            </a:r>
            <a:endParaRPr lang="es-MX" sz="1100" b="1" dirty="0"/>
          </a:p>
          <a:p>
            <a:pPr marL="171450" indent="-171450">
              <a:buFont typeface="Arial" panose="020B0604020202020204" pitchFamily="34" charset="0"/>
              <a:buChar char="•"/>
            </a:pPr>
            <a:r>
              <a:rPr lang="es-MX" sz="1100" b="1" dirty="0"/>
              <a:t>Cobertura</a:t>
            </a:r>
            <a:r>
              <a:rPr lang="es-MX" sz="1100" dirty="0"/>
              <a:t>: Logra una cobertura razonable del 77.36%.</a:t>
            </a:r>
          </a:p>
          <a:p>
            <a:pPr marL="171450" indent="-171450">
              <a:buFont typeface="Arial" panose="020B0604020202020204" pitchFamily="34" charset="0"/>
              <a:buChar char="•"/>
            </a:pPr>
            <a:r>
              <a:rPr lang="es-MX" sz="1100" b="1" dirty="0"/>
              <a:t>Novedad</a:t>
            </a:r>
            <a:r>
              <a:rPr lang="es-MX" sz="1100" dirty="0"/>
              <a:t>: Con una puntuación de 1.7603, es capaz de recomendar ítems menos populares.</a:t>
            </a:r>
          </a:p>
          <a:p>
            <a:pPr marL="171450" indent="-171450">
              <a:buFont typeface="Arial" panose="020B0604020202020204" pitchFamily="34" charset="0"/>
              <a:buChar char="•"/>
            </a:pPr>
            <a:r>
              <a:rPr lang="es-MX" sz="1100" b="1" dirty="0"/>
              <a:t>Precisión y </a:t>
            </a:r>
            <a:r>
              <a:rPr lang="es-MX" sz="1100" b="1" dirty="0" err="1"/>
              <a:t>Recall</a:t>
            </a:r>
            <a:r>
              <a:rPr lang="es-MX" sz="1100" dirty="0"/>
              <a:t>: Aunque no lidera en todas las métricas de precisión y </a:t>
            </a:r>
            <a:r>
              <a:rPr lang="es-MX" sz="1100" dirty="0" err="1"/>
              <a:t>recall</a:t>
            </a:r>
            <a:r>
              <a:rPr lang="es-MX" sz="1100" dirty="0"/>
              <a:t>, mantiene un rendimiento competitivo (Precision@5: 0.7474 y Recall@5: 0.3791).</a:t>
            </a:r>
          </a:p>
          <a:p>
            <a:pPr marL="171450" indent="-171450">
              <a:buFont typeface="Arial" panose="020B0604020202020204" pitchFamily="34" charset="0"/>
              <a:buChar char="•"/>
            </a:pPr>
            <a:r>
              <a:rPr lang="es-MX" sz="1100" b="1" dirty="0"/>
              <a:t>Sesgo de Popularidad</a:t>
            </a:r>
            <a:r>
              <a:rPr lang="es-MX" sz="1100" dirty="0"/>
              <a:t>: Tiene uno de los sesgos más bajos (203.1619), mostrando una preferencia reducida por ítems populares</a:t>
            </a: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57D28722-316F-6EF0-0337-3E3DC6877EF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52734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dea72edd2_0_1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2fdea72edd2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dea72edd2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99FC5EE3-6CDF-8268-C210-5E86FD5A48BD}"/>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384F531-03A3-27F9-A5F9-02F24E1B2E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F7F247F6-F1AE-8E91-84D2-55AD053FF4D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17F4A335-3328-6282-0F66-D09AE73FF73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1218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704C1A6D-116F-0515-BF10-0976B1F7F651}"/>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D50E661-2AB2-896D-5513-6D6FF1CA62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B4F69FF9-05E0-5FA7-3A76-8FE43CDCF05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4230DDE8-09C9-F22B-1C5D-FBB01B79A8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6542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83E542D1-C42B-E66B-A5F5-FEEA4A6F5513}"/>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D871E55C-F898-84DF-D3E5-7BD960235E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902EB405-F14C-621E-746E-CE6302AA9590}"/>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00870AA-3E1E-0FEB-38AE-05D80CA295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1483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CECEE201-EEA4-7F4B-8949-4B4E3BF2A39B}"/>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9D4578FC-A5E1-7A51-1EEC-D6244926440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A3345329-9D39-77BA-B76B-7567E311A25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94D22944-2021-6F91-86BD-5345705DEB7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362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2C821224-C965-95DD-89F8-0CD330230A71}"/>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BB9897EA-28CE-08CB-CE64-E1C0224CE6E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31903E76-DDCE-014E-5A75-3DC56CCEC21E}"/>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7D33016F-2A97-3C30-25C1-25ABF5726D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6534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920874E6-4BCE-528F-C858-5CB2732DD737}"/>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87B3F4FD-129B-2774-CFB0-7768F0CDF9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7D24D658-81B1-48AC-93BB-EB75EB980E93}"/>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56269DF5-BA7C-6533-F151-89BD58B755E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17822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47F1A5EB-6F6F-6B87-FDEC-F6923A290538}"/>
            </a:ext>
          </a:extLst>
        </p:cNvPr>
        <p:cNvGrpSpPr/>
        <p:nvPr/>
      </p:nvGrpSpPr>
      <p:grpSpPr>
        <a:xfrm>
          <a:off x="0" y="0"/>
          <a:ext cx="0" cy="0"/>
          <a:chOff x="0" y="0"/>
          <a:chExt cx="0" cy="0"/>
        </a:xfrm>
      </p:grpSpPr>
      <p:sp>
        <p:nvSpPr>
          <p:cNvPr id="66" name="Google Shape;66;g2fdea72edd2_0_58:notes">
            <a:extLst>
              <a:ext uri="{FF2B5EF4-FFF2-40B4-BE49-F238E27FC236}">
                <a16:creationId xmlns:a16="http://schemas.microsoft.com/office/drawing/2014/main" id="{7B4E8966-B24A-0297-27F5-8D39765726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2fdea72edd2_0_58:notes">
            <a:extLst>
              <a:ext uri="{FF2B5EF4-FFF2-40B4-BE49-F238E27FC236}">
                <a16:creationId xmlns:a16="http://schemas.microsoft.com/office/drawing/2014/main" id="{00163F71-7DFC-E509-A15F-57CF5ED5DA9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r>
              <a:rPr lang="es-MX" dirty="0"/>
              <a:t>Inclusión y Exclusión =&gt; 1306 &gt; 1092</a:t>
            </a:r>
          </a:p>
          <a:p>
            <a:r>
              <a:rPr lang="es-MX" dirty="0"/>
              <a:t>Características de los participantes (registros y prueba diagnósticos, reprobados y aprobados)</a:t>
            </a:r>
          </a:p>
          <a:p>
            <a:r>
              <a:rPr lang="es-MX" dirty="0"/>
              <a:t>Procedimientos de muestreo</a:t>
            </a:r>
          </a:p>
          <a:p>
            <a:r>
              <a:rPr lang="es-MX" dirty="0"/>
              <a:t>Tamaño de la muestra</a:t>
            </a:r>
          </a:p>
          <a:p>
            <a:r>
              <a:rPr lang="es-MX" dirty="0"/>
              <a:t>Recopilación de datos</a:t>
            </a:r>
          </a:p>
          <a:p>
            <a:r>
              <a:rPr lang="es-MX" dirty="0"/>
              <a:t>Diagnóstico de datos</a:t>
            </a:r>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lang="es-CL" dirty="0"/>
          </a:p>
          <a:p>
            <a:pPr marL="0" lvl="0" indent="0" algn="l" rtl="0">
              <a:spcBef>
                <a:spcPts val="0"/>
              </a:spcBef>
              <a:spcAft>
                <a:spcPts val="0"/>
              </a:spcAft>
              <a:buNone/>
            </a:pPr>
            <a:endParaRPr dirty="0"/>
          </a:p>
        </p:txBody>
      </p:sp>
      <p:sp>
        <p:nvSpPr>
          <p:cNvPr id="68" name="Google Shape;68;g2fdea72edd2_0_58:notes">
            <a:extLst>
              <a:ext uri="{FF2B5EF4-FFF2-40B4-BE49-F238E27FC236}">
                <a16:creationId xmlns:a16="http://schemas.microsoft.com/office/drawing/2014/main" id="{9ADDFFCF-6B41-FBD0-D2BF-212EEAA3782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419"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6203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package" Target="../embeddings/Microsoft_Excel_Worksheet.xlsx"/><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cxnSp>
        <p:nvCxnSpPr>
          <p:cNvPr id="54" name="Google Shape;54;p13"/>
          <p:cNvCxnSpPr/>
          <p:nvPr/>
        </p:nvCxnSpPr>
        <p:spPr>
          <a:xfrm>
            <a:off x="492141" y="2691998"/>
            <a:ext cx="7778700" cy="0"/>
          </a:xfrm>
          <a:prstGeom prst="straightConnector1">
            <a:avLst/>
          </a:prstGeom>
          <a:noFill/>
          <a:ln w="28575" cap="flat" cmpd="sng">
            <a:solidFill>
              <a:schemeClr val="lt1"/>
            </a:solidFill>
            <a:prstDash val="solid"/>
            <a:miter lim="800000"/>
            <a:headEnd type="none" w="sm" len="sm"/>
            <a:tailEnd type="none" w="sm" len="sm"/>
          </a:ln>
        </p:spPr>
      </p:cxnSp>
      <p:cxnSp>
        <p:nvCxnSpPr>
          <p:cNvPr id="55" name="Google Shape;55;p13"/>
          <p:cNvCxnSpPr/>
          <p:nvPr/>
        </p:nvCxnSpPr>
        <p:spPr>
          <a:xfrm>
            <a:off x="1574584" y="1656156"/>
            <a:ext cx="0" cy="954900"/>
          </a:xfrm>
          <a:prstGeom prst="straightConnector1">
            <a:avLst/>
          </a:prstGeom>
          <a:noFill/>
          <a:ln w="9525" cap="flat" cmpd="sng">
            <a:solidFill>
              <a:schemeClr val="lt1"/>
            </a:solidFill>
            <a:prstDash val="solid"/>
            <a:miter lim="800000"/>
            <a:headEnd type="none" w="sm" len="sm"/>
            <a:tailEnd type="none" w="sm" len="sm"/>
          </a:ln>
        </p:spPr>
      </p:cxnSp>
      <p:sp>
        <p:nvSpPr>
          <p:cNvPr id="56" name="Google Shape;56;p13"/>
          <p:cNvSpPr txBox="1"/>
          <p:nvPr/>
        </p:nvSpPr>
        <p:spPr>
          <a:xfrm>
            <a:off x="1672913" y="1410941"/>
            <a:ext cx="679954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dirty="0">
                <a:ln w="6600">
                  <a:solidFill>
                    <a:schemeClr val="accent2"/>
                  </a:solidFill>
                  <a:prstDash val="solid"/>
                </a:ln>
                <a:solidFill>
                  <a:srgbClr val="FFFFFF"/>
                </a:solidFill>
                <a:latin typeface="+mj-lt"/>
                <a:ea typeface="Comfortaa"/>
                <a:cs typeface="Comfortaa"/>
                <a:sym typeface="Comfortaa"/>
              </a:rPr>
              <a:t>RecSysUnab: Sistema de recomendación de ejercicios de programación basado en un modelo de dos torres</a:t>
            </a:r>
          </a:p>
        </p:txBody>
      </p:sp>
      <p:sp>
        <p:nvSpPr>
          <p:cNvPr id="57" name="Google Shape;57;p13"/>
          <p:cNvSpPr txBox="1"/>
          <p:nvPr/>
        </p:nvSpPr>
        <p:spPr>
          <a:xfrm>
            <a:off x="2682450" y="2835420"/>
            <a:ext cx="37791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Estudiante: Edgar Alejandro Ramos Vivenes</a:t>
            </a:r>
          </a:p>
          <a:p>
            <a:pPr marL="0" marR="0" lvl="0" indent="0" algn="ctr" rtl="0">
              <a:spcBef>
                <a:spcPts val="0"/>
              </a:spcBef>
              <a:spcAft>
                <a:spcPts val="0"/>
              </a:spcAft>
              <a:buNone/>
            </a:pPr>
            <a:endParaRPr lang="es-419"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Profesor: Pablo Schwarzenberg</a:t>
            </a:r>
          </a:p>
          <a:p>
            <a:pPr marL="0" marR="0" lvl="0" indent="0" algn="ctr" rtl="0">
              <a:spcBef>
                <a:spcPts val="0"/>
              </a:spcBef>
              <a:spcAft>
                <a:spcPts val="0"/>
              </a:spcAft>
              <a:buNone/>
            </a:pPr>
            <a:endPar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endParaRP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Santiago, Chile.</a:t>
            </a:r>
          </a:p>
          <a:p>
            <a:pPr marL="0" marR="0" lvl="0" indent="0" algn="ctr" rtl="0">
              <a:spcBef>
                <a:spcPts val="0"/>
              </a:spcBef>
              <a:spcAft>
                <a:spcPts val="0"/>
              </a:spcAft>
              <a:buNone/>
            </a:pPr>
            <a:r>
              <a:rPr lang="es-MX" sz="1200" b="1" dirty="0">
                <a:solidFill>
                  <a:schemeClr val="lt1"/>
                </a:solidFill>
                <a:effectLst>
                  <a:outerShdw blurRad="38100" dist="38100" dir="2700000" algn="tl">
                    <a:srgbClr val="000000">
                      <a:alpha val="43137"/>
                    </a:srgbClr>
                  </a:outerShdw>
                </a:effectLst>
                <a:latin typeface="+mj-lt"/>
                <a:ea typeface="Comfortaa"/>
                <a:cs typeface="Times New Roman" panose="02020603050405020304" pitchFamily="18" charset="0"/>
                <a:sym typeface="Comfortaa"/>
              </a:rPr>
              <a:t>Diciembre, 2024. </a:t>
            </a:r>
          </a:p>
        </p:txBody>
      </p:sp>
      <p:pic>
        <p:nvPicPr>
          <p:cNvPr id="58" name="Google Shape;58;p13"/>
          <p:cNvPicPr preferRelativeResize="0"/>
          <p:nvPr/>
        </p:nvPicPr>
        <p:blipFill rotWithShape="1">
          <a:blip r:embed="rId4">
            <a:alphaModFix/>
          </a:blip>
          <a:srcRect t="25507" b="24761"/>
          <a:stretch/>
        </p:blipFill>
        <p:spPr>
          <a:xfrm>
            <a:off x="0" y="0"/>
            <a:ext cx="9158014" cy="1076773"/>
          </a:xfrm>
          <a:prstGeom prst="rect">
            <a:avLst/>
          </a:prstGeom>
          <a:noFill/>
          <a:ln>
            <a:noFill/>
          </a:ln>
        </p:spPr>
      </p:pic>
      <p:pic>
        <p:nvPicPr>
          <p:cNvPr id="59" name="Google Shape;59;p13"/>
          <p:cNvPicPr preferRelativeResize="0"/>
          <p:nvPr/>
        </p:nvPicPr>
        <p:blipFill rotWithShape="1">
          <a:blip r:embed="rId4">
            <a:alphaModFix/>
          </a:blip>
          <a:srcRect l="-150" t="46511" r="150" b="5989"/>
          <a:stretch/>
        </p:blipFill>
        <p:spPr>
          <a:xfrm>
            <a:off x="-14013" y="4115039"/>
            <a:ext cx="9172027" cy="1028461"/>
          </a:xfrm>
          <a:prstGeom prst="rect">
            <a:avLst/>
          </a:prstGeom>
          <a:noFill/>
          <a:ln>
            <a:noFill/>
          </a:ln>
        </p:spPr>
      </p:pic>
      <p:sp>
        <p:nvSpPr>
          <p:cNvPr id="60" name="Google Shape;60;p13"/>
          <p:cNvSpPr txBox="1"/>
          <p:nvPr/>
        </p:nvSpPr>
        <p:spPr>
          <a:xfrm>
            <a:off x="492141" y="4393790"/>
            <a:ext cx="202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61" name="Google Shape;61;p13"/>
          <p:cNvPicPr preferRelativeResize="0"/>
          <p:nvPr/>
        </p:nvPicPr>
        <p:blipFill rotWithShape="1">
          <a:blip r:embed="rId5">
            <a:alphaModFix/>
          </a:blip>
          <a:srcRect/>
          <a:stretch/>
        </p:blipFill>
        <p:spPr>
          <a:xfrm>
            <a:off x="439241" y="1660429"/>
            <a:ext cx="959313" cy="892194"/>
          </a:xfrm>
          <a:prstGeom prst="rect">
            <a:avLst/>
          </a:prstGeom>
          <a:noFill/>
          <a:ln>
            <a:noFill/>
          </a:ln>
        </p:spPr>
      </p:pic>
      <p:sp>
        <p:nvSpPr>
          <p:cNvPr id="62" name="Google Shape;62;p13"/>
          <p:cNvSpPr txBox="1"/>
          <p:nvPr/>
        </p:nvSpPr>
        <p:spPr>
          <a:xfrm>
            <a:off x="346841" y="1420868"/>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438F264-834E-E788-5E74-1B4E36CE535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32FAB0AF-4E31-6610-4EA5-D85C192D2958}"/>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1959BB3-CD7A-750E-1DDC-21D8955F12FF}"/>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577E2B4-B1F1-2379-A642-17820D6B1A05}"/>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Experimentos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4D5C6D99-E347-6361-62A6-DDF71392DED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10</a:t>
            </a:fld>
            <a:endParaRPr/>
          </a:p>
        </p:txBody>
      </p:sp>
      <p:pic>
        <p:nvPicPr>
          <p:cNvPr id="3" name="Imagen 2">
            <a:extLst>
              <a:ext uri="{FF2B5EF4-FFF2-40B4-BE49-F238E27FC236}">
                <a16:creationId xmlns:a16="http://schemas.microsoft.com/office/drawing/2014/main" id="{378C6A6E-8458-E949-E452-4DB7CB2E5B02}"/>
              </a:ext>
            </a:extLst>
          </p:cNvPr>
          <p:cNvPicPr>
            <a:picLocks noChangeAspect="1"/>
          </p:cNvPicPr>
          <p:nvPr/>
        </p:nvPicPr>
        <p:blipFill>
          <a:blip r:embed="rId5"/>
          <a:stretch>
            <a:fillRect/>
          </a:stretch>
        </p:blipFill>
        <p:spPr>
          <a:xfrm>
            <a:off x="485480" y="963387"/>
            <a:ext cx="3637185" cy="2297808"/>
          </a:xfrm>
          <a:prstGeom prst="rect">
            <a:avLst/>
          </a:prstGeom>
        </p:spPr>
      </p:pic>
      <p:pic>
        <p:nvPicPr>
          <p:cNvPr id="5" name="Imagen 4">
            <a:extLst>
              <a:ext uri="{FF2B5EF4-FFF2-40B4-BE49-F238E27FC236}">
                <a16:creationId xmlns:a16="http://schemas.microsoft.com/office/drawing/2014/main" id="{FBBBEA44-FEAD-52D0-2A5F-966A7A33C8AB}"/>
              </a:ext>
            </a:extLst>
          </p:cNvPr>
          <p:cNvPicPr>
            <a:picLocks noChangeAspect="1"/>
          </p:cNvPicPr>
          <p:nvPr/>
        </p:nvPicPr>
        <p:blipFill>
          <a:blip r:embed="rId6"/>
          <a:stretch>
            <a:fillRect/>
          </a:stretch>
        </p:blipFill>
        <p:spPr>
          <a:xfrm>
            <a:off x="431233" y="3437544"/>
            <a:ext cx="3742380" cy="1162594"/>
          </a:xfrm>
          <a:prstGeom prst="rect">
            <a:avLst/>
          </a:prstGeom>
        </p:spPr>
      </p:pic>
      <p:grpSp>
        <p:nvGrpSpPr>
          <p:cNvPr id="18" name="Grupo 17">
            <a:extLst>
              <a:ext uri="{FF2B5EF4-FFF2-40B4-BE49-F238E27FC236}">
                <a16:creationId xmlns:a16="http://schemas.microsoft.com/office/drawing/2014/main" id="{248C4431-CC51-6043-57F5-2F0530C3A970}"/>
              </a:ext>
            </a:extLst>
          </p:cNvPr>
          <p:cNvGrpSpPr/>
          <p:nvPr/>
        </p:nvGrpSpPr>
        <p:grpSpPr>
          <a:xfrm>
            <a:off x="4488053" y="1139736"/>
            <a:ext cx="4421977" cy="3107205"/>
            <a:chOff x="4370487" y="1303021"/>
            <a:chExt cx="4421977" cy="3107205"/>
          </a:xfrm>
        </p:grpSpPr>
        <p:grpSp>
          <p:nvGrpSpPr>
            <p:cNvPr id="10" name="Grupo 9">
              <a:extLst>
                <a:ext uri="{FF2B5EF4-FFF2-40B4-BE49-F238E27FC236}">
                  <a16:creationId xmlns:a16="http://schemas.microsoft.com/office/drawing/2014/main" id="{829983D4-5942-1EBD-9734-68764E984E1C}"/>
                </a:ext>
              </a:extLst>
            </p:cNvPr>
            <p:cNvGrpSpPr/>
            <p:nvPr/>
          </p:nvGrpSpPr>
          <p:grpSpPr>
            <a:xfrm>
              <a:off x="5101262" y="1303021"/>
              <a:ext cx="3023428" cy="2890236"/>
              <a:chOff x="5562316" y="1466306"/>
              <a:chExt cx="3023428" cy="2890236"/>
            </a:xfrm>
          </p:grpSpPr>
          <p:pic>
            <p:nvPicPr>
              <p:cNvPr id="7" name="Imagen 6" descr="Forma&#10;&#10;Descripción generada automáticamente">
                <a:extLst>
                  <a:ext uri="{FF2B5EF4-FFF2-40B4-BE49-F238E27FC236}">
                    <a16:creationId xmlns:a16="http://schemas.microsoft.com/office/drawing/2014/main" id="{22A8F1B5-130A-5A52-FA62-EEA6ED894EE5}"/>
                  </a:ext>
                </a:extLst>
              </p:cNvPr>
              <p:cNvPicPr>
                <a:picLocks noChangeAspect="1"/>
              </p:cNvPicPr>
              <p:nvPr/>
            </p:nvPicPr>
            <p:blipFill>
              <a:blip r:embed="rId7"/>
              <a:stretch>
                <a:fillRect/>
              </a:stretch>
            </p:blipFill>
            <p:spPr>
              <a:xfrm>
                <a:off x="5562316" y="1466306"/>
                <a:ext cx="3023428" cy="2890236"/>
              </a:xfrm>
              <a:prstGeom prst="rect">
                <a:avLst/>
              </a:prstGeom>
            </p:spPr>
          </p:pic>
          <p:pic>
            <p:nvPicPr>
              <p:cNvPr id="8" name="Imagen 7">
                <a:extLst>
                  <a:ext uri="{FF2B5EF4-FFF2-40B4-BE49-F238E27FC236}">
                    <a16:creationId xmlns:a16="http://schemas.microsoft.com/office/drawing/2014/main" id="{5524BADB-C506-6235-3EAD-1A6AA8FD5CB8}"/>
                  </a:ext>
                </a:extLst>
              </p:cNvPr>
              <p:cNvPicPr>
                <a:picLocks noChangeAspect="1"/>
              </p:cNvPicPr>
              <p:nvPr/>
            </p:nvPicPr>
            <p:blipFill>
              <a:blip r:embed="rId8"/>
              <a:stretch>
                <a:fillRect/>
              </a:stretch>
            </p:blipFill>
            <p:spPr>
              <a:xfrm rot="16200000">
                <a:off x="5710142" y="3024531"/>
                <a:ext cx="844699" cy="487854"/>
              </a:xfrm>
              <a:prstGeom prst="rect">
                <a:avLst/>
              </a:prstGeom>
            </p:spPr>
          </p:pic>
          <p:pic>
            <p:nvPicPr>
              <p:cNvPr id="9" name="Imagen 8">
                <a:extLst>
                  <a:ext uri="{FF2B5EF4-FFF2-40B4-BE49-F238E27FC236}">
                    <a16:creationId xmlns:a16="http://schemas.microsoft.com/office/drawing/2014/main" id="{01A015EB-D17B-52FD-4C41-2A3AA73E09D6}"/>
                  </a:ext>
                </a:extLst>
              </p:cNvPr>
              <p:cNvPicPr>
                <a:picLocks noChangeAspect="1"/>
              </p:cNvPicPr>
              <p:nvPr/>
            </p:nvPicPr>
            <p:blipFill>
              <a:blip r:embed="rId8"/>
              <a:stretch>
                <a:fillRect/>
              </a:stretch>
            </p:blipFill>
            <p:spPr>
              <a:xfrm rot="16200000">
                <a:off x="7591873" y="3024532"/>
                <a:ext cx="844699" cy="487854"/>
              </a:xfrm>
              <a:prstGeom prst="rect">
                <a:avLst/>
              </a:prstGeom>
            </p:spPr>
          </p:pic>
        </p:grpSp>
        <p:sp>
          <p:nvSpPr>
            <p:cNvPr id="11" name="CuadroTexto 10">
              <a:extLst>
                <a:ext uri="{FF2B5EF4-FFF2-40B4-BE49-F238E27FC236}">
                  <a16:creationId xmlns:a16="http://schemas.microsoft.com/office/drawing/2014/main" id="{D761DA5C-4637-0BDB-B0EE-0EB18113A451}"/>
                </a:ext>
              </a:extLst>
            </p:cNvPr>
            <p:cNvSpPr txBox="1"/>
            <p:nvPr/>
          </p:nvSpPr>
          <p:spPr>
            <a:xfrm>
              <a:off x="6737628" y="1819220"/>
              <a:ext cx="1263373" cy="246221"/>
            </a:xfrm>
            <a:prstGeom prst="rect">
              <a:avLst/>
            </a:prstGeom>
            <a:noFill/>
          </p:spPr>
          <p:txBody>
            <a:bodyPr wrap="square" rtlCol="0">
              <a:spAutoFit/>
            </a:bodyPr>
            <a:lstStyle/>
            <a:p>
              <a:pPr algn="ctr"/>
              <a:r>
                <a:rPr lang="es-MX" sz="1000" dirty="0"/>
                <a:t>Técnica de cálculo</a:t>
              </a:r>
            </a:p>
          </p:txBody>
        </p:sp>
        <p:sp>
          <p:nvSpPr>
            <p:cNvPr id="13" name="CuadroTexto 12">
              <a:extLst>
                <a:ext uri="{FF2B5EF4-FFF2-40B4-BE49-F238E27FC236}">
                  <a16:creationId xmlns:a16="http://schemas.microsoft.com/office/drawing/2014/main" id="{D8E1DBC0-A5FB-31BB-598E-30CA19C30D65}"/>
                </a:ext>
              </a:extLst>
            </p:cNvPr>
            <p:cNvSpPr txBox="1"/>
            <p:nvPr/>
          </p:nvSpPr>
          <p:spPr>
            <a:xfrm>
              <a:off x="7797096" y="2885369"/>
              <a:ext cx="995368" cy="430887"/>
            </a:xfrm>
            <a:prstGeom prst="rect">
              <a:avLst/>
            </a:prstGeom>
            <a:noFill/>
          </p:spPr>
          <p:txBody>
            <a:bodyPr wrap="square" rtlCol="0">
              <a:spAutoFit/>
            </a:bodyPr>
            <a:lstStyle/>
            <a:p>
              <a:pPr algn="ctr"/>
              <a:r>
                <a:rPr lang="es-MX" sz="1100" dirty="0"/>
                <a:t>Torre de los </a:t>
              </a:r>
            </a:p>
            <a:p>
              <a:pPr algn="ctr"/>
              <a:r>
                <a:rPr lang="es-MX" sz="1100" dirty="0"/>
                <a:t>ejercicios</a:t>
              </a:r>
            </a:p>
          </p:txBody>
        </p:sp>
        <p:sp>
          <p:nvSpPr>
            <p:cNvPr id="14" name="CuadroTexto 13">
              <a:extLst>
                <a:ext uri="{FF2B5EF4-FFF2-40B4-BE49-F238E27FC236}">
                  <a16:creationId xmlns:a16="http://schemas.microsoft.com/office/drawing/2014/main" id="{4871E550-1194-4C57-D56F-8D0EADAE11AA}"/>
                </a:ext>
              </a:extLst>
            </p:cNvPr>
            <p:cNvSpPr txBox="1"/>
            <p:nvPr/>
          </p:nvSpPr>
          <p:spPr>
            <a:xfrm>
              <a:off x="4370487" y="2886130"/>
              <a:ext cx="972222" cy="430887"/>
            </a:xfrm>
            <a:prstGeom prst="rect">
              <a:avLst/>
            </a:prstGeom>
            <a:noFill/>
          </p:spPr>
          <p:txBody>
            <a:bodyPr wrap="square" rtlCol="0">
              <a:spAutoFit/>
            </a:bodyPr>
            <a:lstStyle/>
            <a:p>
              <a:pPr algn="ctr"/>
              <a:r>
                <a:rPr lang="es-MX" sz="1100" dirty="0"/>
                <a:t>Torre de los </a:t>
              </a:r>
            </a:p>
            <a:p>
              <a:pPr algn="ctr"/>
              <a:r>
                <a:rPr lang="es-MX" sz="1100" dirty="0"/>
                <a:t>estudiantes</a:t>
              </a:r>
            </a:p>
          </p:txBody>
        </p:sp>
        <p:sp>
          <p:nvSpPr>
            <p:cNvPr id="16" name="CuadroTexto 15">
              <a:extLst>
                <a:ext uri="{FF2B5EF4-FFF2-40B4-BE49-F238E27FC236}">
                  <a16:creationId xmlns:a16="http://schemas.microsoft.com/office/drawing/2014/main" id="{F0877002-163A-5233-FF68-20A98304D264}"/>
                </a:ext>
              </a:extLst>
            </p:cNvPr>
            <p:cNvSpPr txBox="1"/>
            <p:nvPr/>
          </p:nvSpPr>
          <p:spPr>
            <a:xfrm>
              <a:off x="4721222" y="4156792"/>
              <a:ext cx="1900429" cy="246221"/>
            </a:xfrm>
            <a:prstGeom prst="rect">
              <a:avLst/>
            </a:prstGeom>
            <a:noFill/>
          </p:spPr>
          <p:txBody>
            <a:bodyPr wrap="square" rtlCol="0">
              <a:spAutoFit/>
            </a:bodyPr>
            <a:lstStyle/>
            <a:p>
              <a:pPr algn="ctr"/>
              <a:r>
                <a:rPr lang="es-MX" sz="1000" dirty="0"/>
                <a:t>Características de estudiantes</a:t>
              </a:r>
            </a:p>
          </p:txBody>
        </p:sp>
        <p:sp>
          <p:nvSpPr>
            <p:cNvPr id="17" name="CuadroTexto 16">
              <a:extLst>
                <a:ext uri="{FF2B5EF4-FFF2-40B4-BE49-F238E27FC236}">
                  <a16:creationId xmlns:a16="http://schemas.microsoft.com/office/drawing/2014/main" id="{40D1E9F0-C8F5-AD3B-6BCF-8EF770CA3CFC}"/>
                </a:ext>
              </a:extLst>
            </p:cNvPr>
            <p:cNvSpPr txBox="1"/>
            <p:nvPr/>
          </p:nvSpPr>
          <p:spPr>
            <a:xfrm>
              <a:off x="6602953" y="4164005"/>
              <a:ext cx="1900429" cy="246221"/>
            </a:xfrm>
            <a:prstGeom prst="rect">
              <a:avLst/>
            </a:prstGeom>
            <a:noFill/>
          </p:spPr>
          <p:txBody>
            <a:bodyPr wrap="square" rtlCol="0">
              <a:spAutoFit/>
            </a:bodyPr>
            <a:lstStyle/>
            <a:p>
              <a:pPr algn="ctr"/>
              <a:r>
                <a:rPr lang="es-MX" sz="1000" dirty="0"/>
                <a:t>Características de ejercicios</a:t>
              </a:r>
            </a:p>
          </p:txBody>
        </p:sp>
      </p:grpSp>
    </p:spTree>
    <p:extLst>
      <p:ext uri="{BB962C8B-B14F-4D97-AF65-F5344CB8AC3E}">
        <p14:creationId xmlns:p14="http://schemas.microsoft.com/office/powerpoint/2010/main" val="33115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FBBDFF9-8001-76DD-CF5A-C9BBEE5DA1BD}"/>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FD2135B-52A1-EC41-03EE-54B91BA121B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AB50FA30-9DCE-251C-4607-8A88BBFF4BC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1C15ADF7-8FCA-31D4-3924-59AA86AD725E}"/>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3DF12F8F-D384-9578-7797-458112F16C0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11</a:t>
            </a:fld>
            <a:endParaRPr/>
          </a:p>
        </p:txBody>
      </p:sp>
      <p:pic>
        <p:nvPicPr>
          <p:cNvPr id="4" name="Imagen 3">
            <a:extLst>
              <a:ext uri="{FF2B5EF4-FFF2-40B4-BE49-F238E27FC236}">
                <a16:creationId xmlns:a16="http://schemas.microsoft.com/office/drawing/2014/main" id="{6F676AB3-4FD4-6E18-03E7-1096B7096320}"/>
              </a:ext>
            </a:extLst>
          </p:cNvPr>
          <p:cNvPicPr>
            <a:picLocks noChangeAspect="1"/>
          </p:cNvPicPr>
          <p:nvPr/>
        </p:nvPicPr>
        <p:blipFill>
          <a:blip r:embed="rId5"/>
          <a:stretch>
            <a:fillRect/>
          </a:stretch>
        </p:blipFill>
        <p:spPr>
          <a:xfrm>
            <a:off x="1728715" y="604858"/>
            <a:ext cx="5906525" cy="2448005"/>
          </a:xfrm>
          <a:prstGeom prst="rect">
            <a:avLst/>
          </a:prstGeom>
        </p:spPr>
      </p:pic>
      <p:pic>
        <p:nvPicPr>
          <p:cNvPr id="7" name="Imagen 6">
            <a:extLst>
              <a:ext uri="{FF2B5EF4-FFF2-40B4-BE49-F238E27FC236}">
                <a16:creationId xmlns:a16="http://schemas.microsoft.com/office/drawing/2014/main" id="{B7D242C1-5DCB-FADA-9E11-20574CD7FDCB}"/>
              </a:ext>
            </a:extLst>
          </p:cNvPr>
          <p:cNvPicPr>
            <a:picLocks noChangeAspect="1"/>
          </p:cNvPicPr>
          <p:nvPr/>
        </p:nvPicPr>
        <p:blipFill>
          <a:blip r:embed="rId6"/>
          <a:stretch>
            <a:fillRect/>
          </a:stretch>
        </p:blipFill>
        <p:spPr>
          <a:xfrm>
            <a:off x="3015993" y="2999230"/>
            <a:ext cx="3112013" cy="2077105"/>
          </a:xfrm>
          <a:prstGeom prst="rect">
            <a:avLst/>
          </a:prstGeom>
        </p:spPr>
      </p:pic>
    </p:spTree>
    <p:extLst>
      <p:ext uri="{BB962C8B-B14F-4D97-AF65-F5344CB8AC3E}">
        <p14:creationId xmlns:p14="http://schemas.microsoft.com/office/powerpoint/2010/main" val="30356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CCEED10-19E7-D2F6-222D-2B45BAF0F488}"/>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4C8B4AC4-4E1A-FE9E-A0A9-630F0C2E9399}"/>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D4B2577-7327-AC84-29A9-387BE8E54DEB}"/>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BAE45245-F931-1911-AADF-8285E11307B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C4C3125F-DECF-7E4E-617F-C0D761E19F9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12</a:t>
            </a:fld>
            <a:endParaRPr/>
          </a:p>
        </p:txBody>
      </p:sp>
      <p:pic>
        <p:nvPicPr>
          <p:cNvPr id="4" name="Imagen 3">
            <a:extLst>
              <a:ext uri="{FF2B5EF4-FFF2-40B4-BE49-F238E27FC236}">
                <a16:creationId xmlns:a16="http://schemas.microsoft.com/office/drawing/2014/main" id="{B3D1B150-E8CA-1DBE-E62C-481225995165}"/>
              </a:ext>
            </a:extLst>
          </p:cNvPr>
          <p:cNvPicPr>
            <a:picLocks noChangeAspect="1"/>
          </p:cNvPicPr>
          <p:nvPr/>
        </p:nvPicPr>
        <p:blipFill>
          <a:blip r:embed="rId5"/>
          <a:stretch>
            <a:fillRect/>
          </a:stretch>
        </p:blipFill>
        <p:spPr>
          <a:xfrm>
            <a:off x="1280160" y="947095"/>
            <a:ext cx="6338751" cy="2053250"/>
          </a:xfrm>
          <a:prstGeom prst="rect">
            <a:avLst/>
          </a:prstGeom>
        </p:spPr>
      </p:pic>
      <p:pic>
        <p:nvPicPr>
          <p:cNvPr id="7" name="Imagen 6">
            <a:extLst>
              <a:ext uri="{FF2B5EF4-FFF2-40B4-BE49-F238E27FC236}">
                <a16:creationId xmlns:a16="http://schemas.microsoft.com/office/drawing/2014/main" id="{1D2AE0FA-B5FD-07D0-4F76-DF1E9FB5B346}"/>
              </a:ext>
            </a:extLst>
          </p:cNvPr>
          <p:cNvPicPr>
            <a:picLocks noChangeAspect="1"/>
          </p:cNvPicPr>
          <p:nvPr/>
        </p:nvPicPr>
        <p:blipFill>
          <a:blip r:embed="rId6"/>
          <a:stretch>
            <a:fillRect/>
          </a:stretch>
        </p:blipFill>
        <p:spPr>
          <a:xfrm>
            <a:off x="1280160" y="3050629"/>
            <a:ext cx="6338751" cy="2019700"/>
          </a:xfrm>
          <a:prstGeom prst="rect">
            <a:avLst/>
          </a:prstGeom>
        </p:spPr>
      </p:pic>
    </p:spTree>
    <p:extLst>
      <p:ext uri="{BB962C8B-B14F-4D97-AF65-F5344CB8AC3E}">
        <p14:creationId xmlns:p14="http://schemas.microsoft.com/office/powerpoint/2010/main" val="8169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66BD026-80CF-49E9-CC6B-566863F0DC1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8252A9FA-31C1-267E-D7F4-0EBFDA541C2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1DFED65-4E5D-50DF-F3FC-207C061C0051}"/>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338D47FE-28A5-71D4-E54C-10885AF6C29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Resultados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43FCBFCC-32D2-6810-DEAD-95AC4325CF8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13</a:t>
            </a:fld>
            <a:endParaRPr/>
          </a:p>
        </p:txBody>
      </p:sp>
      <p:pic>
        <p:nvPicPr>
          <p:cNvPr id="3" name="Imagen 2">
            <a:extLst>
              <a:ext uri="{FF2B5EF4-FFF2-40B4-BE49-F238E27FC236}">
                <a16:creationId xmlns:a16="http://schemas.microsoft.com/office/drawing/2014/main" id="{EB3DEAF6-43BD-4233-6AC8-C01BADEDC7D9}"/>
              </a:ext>
            </a:extLst>
          </p:cNvPr>
          <p:cNvPicPr>
            <a:picLocks noChangeAspect="1"/>
          </p:cNvPicPr>
          <p:nvPr/>
        </p:nvPicPr>
        <p:blipFill>
          <a:blip r:embed="rId5"/>
          <a:srcRect l="3799" r="6339"/>
          <a:stretch/>
        </p:blipFill>
        <p:spPr>
          <a:xfrm>
            <a:off x="1622127" y="604859"/>
            <a:ext cx="5899746" cy="2103586"/>
          </a:xfrm>
          <a:prstGeom prst="rect">
            <a:avLst/>
          </a:prstGeom>
        </p:spPr>
      </p:pic>
      <p:pic>
        <p:nvPicPr>
          <p:cNvPr id="5" name="Imagen 4">
            <a:extLst>
              <a:ext uri="{FF2B5EF4-FFF2-40B4-BE49-F238E27FC236}">
                <a16:creationId xmlns:a16="http://schemas.microsoft.com/office/drawing/2014/main" id="{2D746F50-654E-6BDE-CA71-4A5C20FCBE62}"/>
              </a:ext>
            </a:extLst>
          </p:cNvPr>
          <p:cNvPicPr>
            <a:picLocks noChangeAspect="1"/>
          </p:cNvPicPr>
          <p:nvPr/>
        </p:nvPicPr>
        <p:blipFill>
          <a:blip r:embed="rId6"/>
          <a:srcRect l="4056" r="4056"/>
          <a:stretch/>
        </p:blipFill>
        <p:spPr>
          <a:xfrm>
            <a:off x="1622127" y="2829392"/>
            <a:ext cx="5899746" cy="1902137"/>
          </a:xfrm>
          <a:prstGeom prst="rect">
            <a:avLst/>
          </a:prstGeom>
        </p:spPr>
      </p:pic>
    </p:spTree>
    <p:extLst>
      <p:ext uri="{BB962C8B-B14F-4D97-AF65-F5344CB8AC3E}">
        <p14:creationId xmlns:p14="http://schemas.microsoft.com/office/powerpoint/2010/main" val="145548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6FA9041-1830-1391-418E-0F2D0424E409}"/>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09CF2889-17FA-49A4-5816-122964CB4A6F}"/>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D30C6860-15FC-F2D3-9CA9-F3DC64952D9B}"/>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AF3BB1C3-B7B7-55CC-8D00-7BADC51997F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Conclusiones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10E9041-E8B3-8930-54EA-66E7025C3F7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14</a:t>
            </a:fld>
            <a:endParaRPr/>
          </a:p>
        </p:txBody>
      </p:sp>
      <p:sp>
        <p:nvSpPr>
          <p:cNvPr id="11" name="CuadroTexto 10">
            <a:extLst>
              <a:ext uri="{FF2B5EF4-FFF2-40B4-BE49-F238E27FC236}">
                <a16:creationId xmlns:a16="http://schemas.microsoft.com/office/drawing/2014/main" id="{E5A1F0E5-798E-BF3D-FDE6-EFD03EAE833C}"/>
              </a:ext>
            </a:extLst>
          </p:cNvPr>
          <p:cNvSpPr txBox="1"/>
          <p:nvPr/>
        </p:nvSpPr>
        <p:spPr>
          <a:xfrm>
            <a:off x="745582" y="823955"/>
            <a:ext cx="7652833" cy="1754326"/>
          </a:xfrm>
          <a:prstGeom prst="rect">
            <a:avLst/>
          </a:prstGeom>
          <a:noFill/>
        </p:spPr>
        <p:txBody>
          <a:bodyPr wrap="square" rtlCol="0">
            <a:spAutoFit/>
          </a:bodyPr>
          <a:lstStyle/>
          <a:p>
            <a:pPr marL="171450" indent="-171450" algn="just">
              <a:buFont typeface="Wingdings" panose="05000000000000000000" pitchFamily="2" charset="2"/>
              <a:buChar char="Ø"/>
            </a:pPr>
            <a:r>
              <a:rPr lang="es-MX" sz="900" dirty="0"/>
              <a:t>El modelo SparseTwoTower (V3) destacó por su precisión y relevancia, ofreciendo personalización efectiva en el aprendizaje de programación.</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Las métricas de cobertura, novedad y sesgo de popularidad; demostraron que el sistema puede cubrir una porción significativa de los ítems disponibles, mientras se esfuerza por reducir el sesgo hacia los ítems populares.</a:t>
            </a:r>
          </a:p>
          <a:p>
            <a:pPr algn="just"/>
            <a:endParaRPr lang="es-MX" sz="900" dirty="0"/>
          </a:p>
          <a:p>
            <a:pPr marL="171450" indent="-171450" algn="just">
              <a:buFont typeface="Wingdings" panose="05000000000000000000" pitchFamily="2" charset="2"/>
              <a:buChar char="Ø"/>
            </a:pPr>
            <a:r>
              <a:rPr lang="es-MX" sz="900" dirty="0"/>
              <a:t>El sistema ajustó recomendaciones según las habilidades de los estudiantes, promoviendo un aprendizaje más adaptativo.</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La escalabilidad y flexibilidad del diseño son esenciales para expandir el sistema a nuevos dominios educativos.</a:t>
            </a:r>
          </a:p>
          <a:p>
            <a:pPr marL="171450" indent="-171450" algn="just">
              <a:buFont typeface="Wingdings" panose="05000000000000000000" pitchFamily="2" charset="2"/>
              <a:buChar char="Ø"/>
            </a:pPr>
            <a:endParaRPr lang="es-MX" sz="900" dirty="0"/>
          </a:p>
          <a:p>
            <a:pPr marL="171450" indent="-171450" algn="just">
              <a:buFont typeface="Wingdings" panose="05000000000000000000" pitchFamily="2" charset="2"/>
              <a:buChar char="Ø"/>
            </a:pPr>
            <a:r>
              <a:rPr lang="es-MX" sz="900" dirty="0"/>
              <a:t>Este proyecto demuestra el potencial de los modelos de dos torres en la educación personalizada y plantea nuevas oportunidades de investigación.</a:t>
            </a:r>
          </a:p>
          <a:p>
            <a:pPr marL="171450" indent="-171450" algn="just">
              <a:buFont typeface="Wingdings" panose="05000000000000000000" pitchFamily="2" charset="2"/>
              <a:buChar char="Ø"/>
            </a:pPr>
            <a:endParaRPr lang="es-MX" sz="900" dirty="0"/>
          </a:p>
        </p:txBody>
      </p:sp>
      <p:grpSp>
        <p:nvGrpSpPr>
          <p:cNvPr id="5" name="Grupo 4">
            <a:extLst>
              <a:ext uri="{FF2B5EF4-FFF2-40B4-BE49-F238E27FC236}">
                <a16:creationId xmlns:a16="http://schemas.microsoft.com/office/drawing/2014/main" id="{BD9D2725-25F9-394D-B5B8-BEA2C8B6C51D}"/>
              </a:ext>
            </a:extLst>
          </p:cNvPr>
          <p:cNvGrpSpPr/>
          <p:nvPr/>
        </p:nvGrpSpPr>
        <p:grpSpPr>
          <a:xfrm>
            <a:off x="1000127" y="2650590"/>
            <a:ext cx="7143741" cy="2169825"/>
            <a:chOff x="1231645" y="2818656"/>
            <a:chExt cx="7143741" cy="2169825"/>
          </a:xfrm>
        </p:grpSpPr>
        <p:sp>
          <p:nvSpPr>
            <p:cNvPr id="2" name="CuadroTexto 1">
              <a:extLst>
                <a:ext uri="{FF2B5EF4-FFF2-40B4-BE49-F238E27FC236}">
                  <a16:creationId xmlns:a16="http://schemas.microsoft.com/office/drawing/2014/main" id="{370B7F3C-C033-0C88-58C6-3A5A05A66D10}"/>
                </a:ext>
              </a:extLst>
            </p:cNvPr>
            <p:cNvSpPr txBox="1"/>
            <p:nvPr/>
          </p:nvSpPr>
          <p:spPr>
            <a:xfrm>
              <a:off x="1231645" y="2818656"/>
              <a:ext cx="3571871" cy="2169825"/>
            </a:xfrm>
            <a:prstGeom prst="rect">
              <a:avLst/>
            </a:prstGeom>
            <a:noFill/>
          </p:spPr>
          <p:txBody>
            <a:bodyPr wrap="square" rtlCol="0">
              <a:spAutoFit/>
            </a:bodyPr>
            <a:lstStyle/>
            <a:p>
              <a:r>
                <a:rPr lang="es-MX" b="1" dirty="0"/>
                <a:t>Limitaciones</a:t>
              </a:r>
            </a:p>
            <a:p>
              <a:pPr marL="171450" indent="-171450">
                <a:buFont typeface="Arial" panose="020B0604020202020204" pitchFamily="34" charset="0"/>
                <a:buChar char="•"/>
              </a:pPr>
              <a:r>
                <a:rPr lang="es-MX" sz="1100" dirty="0"/>
                <a:t>Datos</a:t>
              </a:r>
            </a:p>
            <a:p>
              <a:pPr marL="628650" lvl="1" indent="-171450">
                <a:buFont typeface="Wingdings" panose="05000000000000000000" pitchFamily="2" charset="2"/>
                <a:buChar char="Ø"/>
              </a:pPr>
              <a:r>
                <a:rPr lang="es-MX" sz="1100" dirty="0"/>
                <a:t>Dependencia de los datos de entrenamiento</a:t>
              </a:r>
            </a:p>
            <a:p>
              <a:pPr marL="628650" lvl="1" indent="-171450">
                <a:buFont typeface="Wingdings" panose="05000000000000000000" pitchFamily="2" charset="2"/>
                <a:buChar char="Ø"/>
              </a:pPr>
              <a:r>
                <a:rPr lang="es-CL" sz="1100" dirty="0"/>
                <a:t>Sesgo hacia ítems populares</a:t>
              </a:r>
              <a:endParaRPr lang="es-MX" sz="1100" dirty="0"/>
            </a:p>
            <a:p>
              <a:pPr marL="628650" lvl="1" indent="-171450">
                <a:buFont typeface="Wingdings" panose="05000000000000000000" pitchFamily="2" charset="2"/>
                <a:buChar char="Ø"/>
              </a:pPr>
              <a:r>
                <a:rPr lang="es-MX" sz="1100" dirty="0"/>
                <a:t>Falta de diversidad en las Interacciones</a:t>
              </a:r>
            </a:p>
            <a:p>
              <a:pPr marL="628650" lvl="1" indent="-171450">
                <a:buFont typeface="Wingdings" panose="05000000000000000000" pitchFamily="2" charset="2"/>
                <a:buChar char="Ø"/>
              </a:pPr>
              <a:r>
                <a:rPr lang="es-MX" sz="1100" dirty="0"/>
                <a:t>Cold Start </a:t>
              </a:r>
            </a:p>
            <a:p>
              <a:pPr marL="628650" lvl="1" indent="-171450">
                <a:buFont typeface="Wingdings" panose="05000000000000000000" pitchFamily="2" charset="2"/>
                <a:buChar char="Ø"/>
              </a:pPr>
              <a:r>
                <a:rPr lang="es-CL" sz="1100" dirty="0"/>
                <a:t>Representación de las características</a:t>
              </a:r>
            </a:p>
            <a:p>
              <a:pPr marL="171450" indent="-171450">
                <a:buFont typeface="Arial" panose="020B0604020202020204" pitchFamily="34" charset="0"/>
                <a:buChar char="•"/>
              </a:pPr>
              <a:endParaRPr lang="es-MX" sz="1100" dirty="0"/>
            </a:p>
            <a:p>
              <a:pPr marL="171450" indent="-171450">
                <a:buFont typeface="Arial" panose="020B0604020202020204" pitchFamily="34" charset="0"/>
                <a:buChar char="•"/>
              </a:pPr>
              <a:r>
                <a:rPr lang="es-MX" sz="1100" dirty="0"/>
                <a:t>Modelo</a:t>
              </a:r>
            </a:p>
            <a:p>
              <a:pPr marL="628650" lvl="1" indent="-171450">
                <a:buFont typeface="Wingdings" panose="05000000000000000000" pitchFamily="2" charset="2"/>
                <a:buChar char="Ø"/>
              </a:pPr>
              <a:r>
                <a:rPr lang="es-CL" sz="1100" dirty="0"/>
                <a:t>Falta de contexto temporal</a:t>
              </a:r>
            </a:p>
            <a:p>
              <a:pPr marL="628650" lvl="1" indent="-171450">
                <a:buFont typeface="Wingdings" panose="05000000000000000000" pitchFamily="2" charset="2"/>
                <a:buChar char="Ø"/>
              </a:pPr>
              <a:r>
                <a:rPr lang="es-CL" sz="1100" dirty="0"/>
                <a:t>Escalabilidad</a:t>
              </a:r>
            </a:p>
            <a:p>
              <a:pPr marL="628650" lvl="1" indent="-171450">
                <a:buFont typeface="Wingdings" panose="05000000000000000000" pitchFamily="2" charset="2"/>
                <a:buChar char="Ø"/>
              </a:pPr>
              <a:r>
                <a:rPr lang="es-CL" sz="1100" dirty="0"/>
                <a:t>Rigidez del diseño</a:t>
              </a:r>
              <a:endParaRPr lang="es-MX" sz="1100" dirty="0"/>
            </a:p>
          </p:txBody>
        </p:sp>
        <p:sp>
          <p:nvSpPr>
            <p:cNvPr id="4" name="CuadroTexto 3">
              <a:extLst>
                <a:ext uri="{FF2B5EF4-FFF2-40B4-BE49-F238E27FC236}">
                  <a16:creationId xmlns:a16="http://schemas.microsoft.com/office/drawing/2014/main" id="{463D023C-3C3E-E64C-0E25-4C28898D640A}"/>
                </a:ext>
              </a:extLst>
            </p:cNvPr>
            <p:cNvSpPr txBox="1"/>
            <p:nvPr/>
          </p:nvSpPr>
          <p:spPr>
            <a:xfrm>
              <a:off x="4803516" y="2818656"/>
              <a:ext cx="3571870" cy="1200329"/>
            </a:xfrm>
            <a:prstGeom prst="rect">
              <a:avLst/>
            </a:prstGeom>
            <a:noFill/>
          </p:spPr>
          <p:txBody>
            <a:bodyPr wrap="square" rtlCol="0">
              <a:spAutoFit/>
            </a:bodyPr>
            <a:lstStyle/>
            <a:p>
              <a:r>
                <a:rPr lang="es-MX" b="1" dirty="0"/>
                <a:t>Trabajos futuros</a:t>
              </a:r>
            </a:p>
            <a:p>
              <a:endParaRPr lang="es-MX" b="1" dirty="0"/>
            </a:p>
            <a:p>
              <a:pPr marL="628650" lvl="1" indent="-171450">
                <a:buFont typeface="Wingdings" panose="05000000000000000000" pitchFamily="2" charset="2"/>
                <a:buChar char="Ø"/>
              </a:pPr>
              <a:r>
                <a:rPr lang="es-MX" sz="1100" dirty="0"/>
                <a:t>Regularización del sesgo</a:t>
              </a:r>
            </a:p>
            <a:p>
              <a:pPr marL="628650" lvl="1" indent="-171450">
                <a:buFont typeface="Wingdings" panose="05000000000000000000" pitchFamily="2" charset="2"/>
                <a:buChar char="Ø"/>
              </a:pPr>
              <a:r>
                <a:rPr lang="es-MX" sz="1100" dirty="0"/>
                <a:t>Optimización de la métrica de novedad</a:t>
              </a:r>
            </a:p>
            <a:p>
              <a:pPr marL="628650" lvl="1" indent="-171450">
                <a:buFont typeface="Wingdings" panose="05000000000000000000" pitchFamily="2" charset="2"/>
                <a:buChar char="Ø"/>
              </a:pPr>
              <a:r>
                <a:rPr lang="es-MX" sz="1100" dirty="0"/>
                <a:t>Exploración de alternativas</a:t>
              </a:r>
            </a:p>
            <a:p>
              <a:pPr marL="628650" lvl="1" indent="-171450">
                <a:buFont typeface="Wingdings" panose="05000000000000000000" pitchFamily="2" charset="2"/>
                <a:buChar char="Ø"/>
              </a:pPr>
              <a:r>
                <a:rPr lang="es-MX" sz="1100" dirty="0"/>
                <a:t>Análisis del contexto</a:t>
              </a:r>
            </a:p>
          </p:txBody>
        </p:sp>
      </p:grpSp>
    </p:spTree>
    <p:extLst>
      <p:ext uri="{BB962C8B-B14F-4D97-AF65-F5344CB8AC3E}">
        <p14:creationId xmlns:p14="http://schemas.microsoft.com/office/powerpoint/2010/main" val="344549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cxnSp>
        <p:nvCxnSpPr>
          <p:cNvPr id="271" name="Google Shape;271;p32"/>
          <p:cNvCxnSpPr/>
          <p:nvPr/>
        </p:nvCxnSpPr>
        <p:spPr>
          <a:xfrm>
            <a:off x="474116" y="3787517"/>
            <a:ext cx="7778700" cy="0"/>
          </a:xfrm>
          <a:prstGeom prst="straightConnector1">
            <a:avLst/>
          </a:prstGeom>
          <a:noFill/>
          <a:ln w="28575" cap="flat" cmpd="sng">
            <a:solidFill>
              <a:schemeClr val="lt1"/>
            </a:solidFill>
            <a:prstDash val="solid"/>
            <a:miter lim="800000"/>
            <a:headEnd type="none" w="sm" len="sm"/>
            <a:tailEnd type="none" w="sm" len="sm"/>
          </a:ln>
        </p:spPr>
      </p:cxnSp>
      <p:cxnSp>
        <p:nvCxnSpPr>
          <p:cNvPr id="272" name="Google Shape;272;p32"/>
          <p:cNvCxnSpPr/>
          <p:nvPr/>
        </p:nvCxnSpPr>
        <p:spPr>
          <a:xfrm>
            <a:off x="2022122" y="2295649"/>
            <a:ext cx="0" cy="954900"/>
          </a:xfrm>
          <a:prstGeom prst="straightConnector1">
            <a:avLst/>
          </a:prstGeom>
          <a:noFill/>
          <a:ln w="9525" cap="flat" cmpd="sng">
            <a:solidFill>
              <a:schemeClr val="lt1"/>
            </a:solidFill>
            <a:prstDash val="solid"/>
            <a:miter lim="800000"/>
            <a:headEnd type="none" w="sm" len="sm"/>
            <a:tailEnd type="none" w="sm" len="sm"/>
          </a:ln>
        </p:spPr>
      </p:cxnSp>
      <p:sp>
        <p:nvSpPr>
          <p:cNvPr id="273" name="Google Shape;273;p32"/>
          <p:cNvSpPr txBox="1"/>
          <p:nvPr/>
        </p:nvSpPr>
        <p:spPr>
          <a:xfrm>
            <a:off x="2088929" y="2431725"/>
            <a:ext cx="62874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4000" b="1" dirty="0">
                <a:ln w="6600">
                  <a:solidFill>
                    <a:schemeClr val="accent2"/>
                  </a:solidFill>
                  <a:prstDash val="solid"/>
                </a:ln>
                <a:solidFill>
                  <a:srgbClr val="FFFFFF"/>
                </a:solidFill>
                <a:effectLst>
                  <a:outerShdw dist="38100" dir="2700000" algn="tl" rotWithShape="0">
                    <a:schemeClr val="accent2"/>
                  </a:outerShdw>
                </a:effectLst>
                <a:latin typeface="+mj-lt"/>
                <a:ea typeface="Comfortaa"/>
                <a:cs typeface="Comfortaa"/>
                <a:sym typeface="Comfortaa"/>
              </a:rPr>
              <a:t>Gracias por su atención</a:t>
            </a:r>
            <a:endParaRPr sz="2400" b="1" dirty="0">
              <a:ln w="6600">
                <a:solidFill>
                  <a:schemeClr val="accent2"/>
                </a:solidFill>
                <a:prstDash val="solid"/>
              </a:ln>
              <a:solidFill>
                <a:srgbClr val="FFFFFF"/>
              </a:solidFill>
              <a:effectLst>
                <a:outerShdw dist="38100" dir="2700000" algn="tl" rotWithShape="0">
                  <a:schemeClr val="accent2"/>
                </a:outerShdw>
              </a:effectLst>
              <a:latin typeface="+mj-lt"/>
              <a:ea typeface="Comfortaa"/>
              <a:cs typeface="Comfortaa"/>
              <a:sym typeface="Comfortaa"/>
            </a:endParaRPr>
          </a:p>
        </p:txBody>
      </p:sp>
      <p:pic>
        <p:nvPicPr>
          <p:cNvPr id="274" name="Google Shape;274;p32"/>
          <p:cNvPicPr preferRelativeResize="0"/>
          <p:nvPr/>
        </p:nvPicPr>
        <p:blipFill rotWithShape="1">
          <a:blip r:embed="rId4">
            <a:alphaModFix/>
          </a:blip>
          <a:srcRect t="25507" b="24761"/>
          <a:stretch/>
        </p:blipFill>
        <p:spPr>
          <a:xfrm>
            <a:off x="0" y="0"/>
            <a:ext cx="9158014" cy="1076773"/>
          </a:xfrm>
          <a:prstGeom prst="rect">
            <a:avLst/>
          </a:prstGeom>
          <a:noFill/>
          <a:ln>
            <a:noFill/>
          </a:ln>
        </p:spPr>
      </p:pic>
      <p:pic>
        <p:nvPicPr>
          <p:cNvPr id="275" name="Google Shape;275;p32"/>
          <p:cNvPicPr preferRelativeResize="0"/>
          <p:nvPr/>
        </p:nvPicPr>
        <p:blipFill rotWithShape="1">
          <a:blip r:embed="rId4">
            <a:alphaModFix/>
          </a:blip>
          <a:srcRect l="-150" t="46511" r="150" b="5989"/>
          <a:stretch/>
        </p:blipFill>
        <p:spPr>
          <a:xfrm>
            <a:off x="-14013" y="4115039"/>
            <a:ext cx="9172027" cy="1028461"/>
          </a:xfrm>
          <a:prstGeom prst="rect">
            <a:avLst/>
          </a:prstGeom>
          <a:noFill/>
          <a:ln>
            <a:noFill/>
          </a:ln>
        </p:spPr>
      </p:pic>
      <p:sp>
        <p:nvSpPr>
          <p:cNvPr id="276" name="Google Shape;276;p32"/>
          <p:cNvSpPr txBox="1"/>
          <p:nvPr/>
        </p:nvSpPr>
        <p:spPr>
          <a:xfrm>
            <a:off x="492141" y="4393790"/>
            <a:ext cx="202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277" name="Google Shape;277;p32"/>
          <p:cNvPicPr preferRelativeResize="0"/>
          <p:nvPr/>
        </p:nvPicPr>
        <p:blipFill rotWithShape="1">
          <a:blip r:embed="rId5">
            <a:alphaModFix/>
          </a:blip>
          <a:srcRect/>
          <a:stretch/>
        </p:blipFill>
        <p:spPr>
          <a:xfrm>
            <a:off x="767671" y="2339551"/>
            <a:ext cx="959313" cy="892194"/>
          </a:xfrm>
          <a:prstGeom prst="rect">
            <a:avLst/>
          </a:prstGeom>
          <a:noFill/>
          <a:ln>
            <a:noFill/>
          </a:ln>
        </p:spPr>
      </p:pic>
      <p:sp>
        <p:nvSpPr>
          <p:cNvPr id="278" name="Google Shape;278;p32"/>
          <p:cNvSpPr txBox="1"/>
          <p:nvPr/>
        </p:nvSpPr>
        <p:spPr>
          <a:xfrm>
            <a:off x="346841" y="1363718"/>
            <a:ext cx="184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Introducción</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2</a:t>
            </a:fld>
            <a:endParaRPr/>
          </a:p>
        </p:txBody>
      </p:sp>
      <p:sp>
        <p:nvSpPr>
          <p:cNvPr id="2" name="CuadroTexto 1">
            <a:extLst>
              <a:ext uri="{FF2B5EF4-FFF2-40B4-BE49-F238E27FC236}">
                <a16:creationId xmlns:a16="http://schemas.microsoft.com/office/drawing/2014/main" id="{138ED96B-BA34-001A-7C24-FA10FD8C6B02}"/>
              </a:ext>
            </a:extLst>
          </p:cNvPr>
          <p:cNvSpPr txBox="1"/>
          <p:nvPr/>
        </p:nvSpPr>
        <p:spPr>
          <a:xfrm>
            <a:off x="493699" y="1186233"/>
            <a:ext cx="8156602" cy="2123658"/>
          </a:xfrm>
          <a:prstGeom prst="rect">
            <a:avLst/>
          </a:prstGeom>
          <a:noFill/>
        </p:spPr>
        <p:txBody>
          <a:bodyPr wrap="square" rtlCol="0">
            <a:spAutoFit/>
          </a:bodyPr>
          <a:lstStyle/>
          <a:p>
            <a:pPr marL="171450" indent="-171450" algn="just">
              <a:buFont typeface="Arial" panose="020B0604020202020204" pitchFamily="34" charset="0"/>
              <a:buChar char="•"/>
            </a:pPr>
            <a:r>
              <a:rPr lang="es-MX" sz="1200" dirty="0"/>
              <a:t>El exceso de opciones dificulta la toma de decisiones y reduce la satisfacción del usuario.</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Los sistemas de recomendación son herramientas esenciales que filtran y personalizan información para mejorar la experiencia en diversos ámbitos.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Las nuevas investigaciones se centran en modelos avanzados que integran enfoques interdisciplinarios que comprenden patrones complejos para anticipar necesidades.</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Este trabajo desarrolla un sistema de recomendación adaptativo que ofrece ejercicios personalizados en programación, ajustados a las habilidades de cada estudiante.</a:t>
            </a:r>
          </a:p>
          <a:p>
            <a:pPr marL="171450" indent="-171450" algn="just">
              <a:buFont typeface="Arial" panose="020B0604020202020204" pitchFamily="34" charset="0"/>
              <a:buChar char="•"/>
            </a:pPr>
            <a:endParaRPr lang="es-MX" sz="1200" dirty="0"/>
          </a:p>
        </p:txBody>
      </p:sp>
      <p:pic>
        <p:nvPicPr>
          <p:cNvPr id="3" name="Imagen 2">
            <a:extLst>
              <a:ext uri="{FF2B5EF4-FFF2-40B4-BE49-F238E27FC236}">
                <a16:creationId xmlns:a16="http://schemas.microsoft.com/office/drawing/2014/main" id="{BC9B3184-7B8A-206C-ECD1-19ED33D12B1F}"/>
              </a:ext>
            </a:extLst>
          </p:cNvPr>
          <p:cNvPicPr>
            <a:picLocks noChangeAspect="1"/>
          </p:cNvPicPr>
          <p:nvPr/>
        </p:nvPicPr>
        <p:blipFill>
          <a:blip r:embed="rId5"/>
          <a:stretch>
            <a:fillRect/>
          </a:stretch>
        </p:blipFill>
        <p:spPr>
          <a:xfrm>
            <a:off x="3796937" y="3309891"/>
            <a:ext cx="1550126" cy="15501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8DE570-BDF4-1C30-B4EF-066BC3CDBDB2}"/>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E6CDB213-5D75-D8C9-4E0C-31B29C5AAFB3}"/>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57F478A5-3A9E-E876-3C5C-3D687D40EECE}"/>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B5454B29-D2AD-82C0-BB65-6D2433D2D71C}"/>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Revisión Bibliografía</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76E59A9-FD4C-B871-BB59-1EF2DA263C9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3</a:t>
            </a:fld>
            <a:endParaRPr/>
          </a:p>
        </p:txBody>
      </p:sp>
      <p:pic>
        <p:nvPicPr>
          <p:cNvPr id="3" name="Imagen 2" descr="Texto&#10;&#10;Descripción generada automáticamente">
            <a:extLst>
              <a:ext uri="{FF2B5EF4-FFF2-40B4-BE49-F238E27FC236}">
                <a16:creationId xmlns:a16="http://schemas.microsoft.com/office/drawing/2014/main" id="{D6F5955E-DB06-9477-39C5-7EB5CEB3E8DA}"/>
              </a:ext>
            </a:extLst>
          </p:cNvPr>
          <p:cNvPicPr>
            <a:picLocks noChangeAspect="1"/>
          </p:cNvPicPr>
          <p:nvPr/>
        </p:nvPicPr>
        <p:blipFill>
          <a:blip r:embed="rId5"/>
          <a:stretch>
            <a:fillRect/>
          </a:stretch>
        </p:blipFill>
        <p:spPr>
          <a:xfrm>
            <a:off x="2206179" y="669330"/>
            <a:ext cx="4587952" cy="2460301"/>
          </a:xfrm>
          <a:prstGeom prst="rect">
            <a:avLst/>
          </a:prstGeom>
        </p:spPr>
      </p:pic>
      <p:pic>
        <p:nvPicPr>
          <p:cNvPr id="2" name="Imagen 1" descr="Diagrama&#10;&#10;Descripción generada automáticamente con confianza media">
            <a:extLst>
              <a:ext uri="{FF2B5EF4-FFF2-40B4-BE49-F238E27FC236}">
                <a16:creationId xmlns:a16="http://schemas.microsoft.com/office/drawing/2014/main" id="{B4522D29-8596-4F49-9CEC-454F9407D601}"/>
              </a:ext>
            </a:extLst>
          </p:cNvPr>
          <p:cNvPicPr>
            <a:picLocks noChangeAspect="1"/>
          </p:cNvPicPr>
          <p:nvPr/>
        </p:nvPicPr>
        <p:blipFill>
          <a:blip r:embed="rId6"/>
          <a:stretch>
            <a:fillRect/>
          </a:stretch>
        </p:blipFill>
        <p:spPr>
          <a:xfrm>
            <a:off x="681915" y="3215329"/>
            <a:ext cx="1854833" cy="1126671"/>
          </a:xfrm>
          <a:prstGeom prst="rect">
            <a:avLst/>
          </a:prstGeom>
          <a:ln>
            <a:noFill/>
          </a:ln>
          <a:effectLst>
            <a:outerShdw blurRad="292100" dist="139700" dir="2700000" algn="tl" rotWithShape="0">
              <a:srgbClr val="333333">
                <a:alpha val="65000"/>
              </a:srgbClr>
            </a:outerShdw>
          </a:effectLst>
        </p:spPr>
      </p:pic>
      <p:pic>
        <p:nvPicPr>
          <p:cNvPr id="4" name="Imagen 3">
            <a:extLst>
              <a:ext uri="{FF2B5EF4-FFF2-40B4-BE49-F238E27FC236}">
                <a16:creationId xmlns:a16="http://schemas.microsoft.com/office/drawing/2014/main" id="{B4FA3E53-3FB3-81B2-EF51-F476785EE717}"/>
              </a:ext>
            </a:extLst>
          </p:cNvPr>
          <p:cNvPicPr>
            <a:picLocks noChangeAspect="1"/>
          </p:cNvPicPr>
          <p:nvPr/>
        </p:nvPicPr>
        <p:blipFill>
          <a:blip r:embed="rId7"/>
          <a:stretch>
            <a:fillRect/>
          </a:stretch>
        </p:blipFill>
        <p:spPr>
          <a:xfrm>
            <a:off x="2670602" y="3215329"/>
            <a:ext cx="1848762" cy="1126671"/>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F56C3BF5-22E8-643B-2017-566F024C6312}"/>
              </a:ext>
            </a:extLst>
          </p:cNvPr>
          <p:cNvPicPr>
            <a:picLocks noChangeAspect="1"/>
          </p:cNvPicPr>
          <p:nvPr/>
        </p:nvPicPr>
        <p:blipFill>
          <a:blip r:embed="rId8"/>
          <a:srcRect t="16686" r="28212"/>
          <a:stretch/>
        </p:blipFill>
        <p:spPr>
          <a:xfrm>
            <a:off x="4653218" y="3205702"/>
            <a:ext cx="1842693" cy="1126671"/>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A6003E1B-026C-10E9-34AB-87D5F4CD073D}"/>
              </a:ext>
            </a:extLst>
          </p:cNvPr>
          <p:cNvPicPr>
            <a:picLocks noChangeAspect="1"/>
          </p:cNvPicPr>
          <p:nvPr/>
        </p:nvPicPr>
        <p:blipFill>
          <a:blip r:embed="rId9"/>
          <a:stretch>
            <a:fillRect/>
          </a:stretch>
        </p:blipFill>
        <p:spPr>
          <a:xfrm>
            <a:off x="6629765" y="3205701"/>
            <a:ext cx="1842693" cy="1126671"/>
          </a:xfrm>
          <a:prstGeom prst="rect">
            <a:avLst/>
          </a:prstGeom>
          <a:ln>
            <a:no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04E6D8E6-21AA-46CA-6054-E3867C4B921F}"/>
              </a:ext>
            </a:extLst>
          </p:cNvPr>
          <p:cNvSpPr txBox="1"/>
          <p:nvPr/>
        </p:nvSpPr>
        <p:spPr>
          <a:xfrm>
            <a:off x="800757" y="4427698"/>
            <a:ext cx="1617148" cy="261610"/>
          </a:xfrm>
          <a:prstGeom prst="rect">
            <a:avLst/>
          </a:prstGeom>
          <a:noFill/>
        </p:spPr>
        <p:txBody>
          <a:bodyPr wrap="square" rtlCol="0">
            <a:spAutoFit/>
          </a:bodyPr>
          <a:lstStyle/>
          <a:p>
            <a:pPr algn="ctr"/>
            <a:r>
              <a:rPr lang="es-MX" sz="1100" dirty="0"/>
              <a:t>Filtrado de información </a:t>
            </a:r>
          </a:p>
        </p:txBody>
      </p:sp>
      <p:sp>
        <p:nvSpPr>
          <p:cNvPr id="8" name="CuadroTexto 7">
            <a:extLst>
              <a:ext uri="{FF2B5EF4-FFF2-40B4-BE49-F238E27FC236}">
                <a16:creationId xmlns:a16="http://schemas.microsoft.com/office/drawing/2014/main" id="{D351821B-C918-D5D7-11F6-5546FC7F1787}"/>
              </a:ext>
            </a:extLst>
          </p:cNvPr>
          <p:cNvSpPr txBox="1"/>
          <p:nvPr/>
        </p:nvSpPr>
        <p:spPr>
          <a:xfrm>
            <a:off x="2786409" y="4474170"/>
            <a:ext cx="1617148" cy="261610"/>
          </a:xfrm>
          <a:prstGeom prst="rect">
            <a:avLst/>
          </a:prstGeom>
          <a:noFill/>
        </p:spPr>
        <p:txBody>
          <a:bodyPr wrap="square" rtlCol="0">
            <a:spAutoFit/>
          </a:bodyPr>
          <a:lstStyle/>
          <a:p>
            <a:pPr algn="ctr"/>
            <a:r>
              <a:rPr lang="es-MX" sz="1100" dirty="0"/>
              <a:t>Metodología</a:t>
            </a:r>
          </a:p>
        </p:txBody>
      </p:sp>
      <p:sp>
        <p:nvSpPr>
          <p:cNvPr id="9" name="CuadroTexto 8">
            <a:extLst>
              <a:ext uri="{FF2B5EF4-FFF2-40B4-BE49-F238E27FC236}">
                <a16:creationId xmlns:a16="http://schemas.microsoft.com/office/drawing/2014/main" id="{A42D8763-1AFB-B31A-EE94-9A105F88F7E1}"/>
              </a:ext>
            </a:extLst>
          </p:cNvPr>
          <p:cNvSpPr txBox="1"/>
          <p:nvPr/>
        </p:nvSpPr>
        <p:spPr>
          <a:xfrm>
            <a:off x="4772061" y="4474170"/>
            <a:ext cx="1617148" cy="261610"/>
          </a:xfrm>
          <a:prstGeom prst="rect">
            <a:avLst/>
          </a:prstGeom>
          <a:noFill/>
        </p:spPr>
        <p:txBody>
          <a:bodyPr wrap="square" rtlCol="0">
            <a:spAutoFit/>
          </a:bodyPr>
          <a:lstStyle/>
          <a:p>
            <a:pPr algn="ctr"/>
            <a:r>
              <a:rPr lang="es-MX" sz="1100" dirty="0"/>
              <a:t>Enfoques innovadores</a:t>
            </a:r>
          </a:p>
        </p:txBody>
      </p:sp>
      <p:sp>
        <p:nvSpPr>
          <p:cNvPr id="10" name="CuadroTexto 9">
            <a:extLst>
              <a:ext uri="{FF2B5EF4-FFF2-40B4-BE49-F238E27FC236}">
                <a16:creationId xmlns:a16="http://schemas.microsoft.com/office/drawing/2014/main" id="{DADC09B5-E69B-94B8-E787-575D5FFB7051}"/>
              </a:ext>
            </a:extLst>
          </p:cNvPr>
          <p:cNvSpPr txBox="1"/>
          <p:nvPr/>
        </p:nvSpPr>
        <p:spPr>
          <a:xfrm>
            <a:off x="6742537" y="4474170"/>
            <a:ext cx="1617148" cy="261610"/>
          </a:xfrm>
          <a:prstGeom prst="rect">
            <a:avLst/>
          </a:prstGeom>
          <a:noFill/>
        </p:spPr>
        <p:txBody>
          <a:bodyPr wrap="square" rtlCol="0">
            <a:spAutoFit/>
          </a:bodyPr>
          <a:lstStyle/>
          <a:p>
            <a:pPr algn="ctr"/>
            <a:r>
              <a:rPr lang="es-MX" sz="1100" dirty="0"/>
              <a:t>Desafíos</a:t>
            </a:r>
          </a:p>
        </p:txBody>
      </p:sp>
    </p:spTree>
    <p:extLst>
      <p:ext uri="{BB962C8B-B14F-4D97-AF65-F5344CB8AC3E}">
        <p14:creationId xmlns:p14="http://schemas.microsoft.com/office/powerpoint/2010/main" val="305418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742EF1D-439C-F68A-CCD1-6F1753C04757}"/>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99FC0BA4-77EE-BCFE-9277-06A0B9D79494}"/>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C3EB0074-29D6-E67E-18FB-842D53C9F773}"/>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CDC703E7-5EA0-94BE-81C5-C913B6FDC43A}"/>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Trabajos Relacionados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A1677B19-EBCD-9DA5-BE5A-D26DA33F2F5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4</a:t>
            </a:fld>
            <a:endParaRPr/>
          </a:p>
        </p:txBody>
      </p:sp>
      <p:pic>
        <p:nvPicPr>
          <p:cNvPr id="7" name="Imagen 6">
            <a:extLst>
              <a:ext uri="{FF2B5EF4-FFF2-40B4-BE49-F238E27FC236}">
                <a16:creationId xmlns:a16="http://schemas.microsoft.com/office/drawing/2014/main" id="{F7A2F4F1-0930-3A86-52F0-C4E1C283B2A7}"/>
              </a:ext>
            </a:extLst>
          </p:cNvPr>
          <p:cNvPicPr>
            <a:picLocks noChangeAspect="1"/>
          </p:cNvPicPr>
          <p:nvPr/>
        </p:nvPicPr>
        <p:blipFill>
          <a:blip r:embed="rId5"/>
          <a:stretch>
            <a:fillRect/>
          </a:stretch>
        </p:blipFill>
        <p:spPr>
          <a:xfrm>
            <a:off x="6130306" y="1316502"/>
            <a:ext cx="2400935" cy="1547215"/>
          </a:xfrm>
          <a:prstGeom prst="rect">
            <a:avLst/>
          </a:prstGeom>
          <a:ln>
            <a:noFill/>
          </a:ln>
          <a:effectLst>
            <a:outerShdw blurRad="292100" dist="139700" dir="2700000" algn="tl" rotWithShape="0">
              <a:srgbClr val="333333">
                <a:alpha val="65000"/>
              </a:srgbClr>
            </a:outerShdw>
          </a:effectLst>
        </p:spPr>
      </p:pic>
      <p:sp>
        <p:nvSpPr>
          <p:cNvPr id="12" name="CuadroTexto 11">
            <a:extLst>
              <a:ext uri="{FF2B5EF4-FFF2-40B4-BE49-F238E27FC236}">
                <a16:creationId xmlns:a16="http://schemas.microsoft.com/office/drawing/2014/main" id="{268A43DA-6035-2EB2-99A0-4E2F5C3C7AE8}"/>
              </a:ext>
            </a:extLst>
          </p:cNvPr>
          <p:cNvSpPr txBox="1"/>
          <p:nvPr/>
        </p:nvSpPr>
        <p:spPr>
          <a:xfrm>
            <a:off x="6130303" y="3135990"/>
            <a:ext cx="2395787" cy="992579"/>
          </a:xfrm>
          <a:prstGeom prst="rect">
            <a:avLst/>
          </a:prstGeom>
          <a:noFill/>
        </p:spPr>
        <p:txBody>
          <a:bodyPr wrap="square" rtlCol="0">
            <a:spAutoFit/>
          </a:bodyPr>
          <a:lstStyle/>
          <a:p>
            <a:pPr marL="0" lvl="0" indent="0" algn="ctr" rtl="0">
              <a:spcBef>
                <a:spcPts val="0"/>
              </a:spcBef>
              <a:spcAft>
                <a:spcPts val="0"/>
              </a:spcAft>
              <a:buNone/>
            </a:pPr>
            <a:r>
              <a:rPr lang="en-US" sz="1050" dirty="0"/>
              <a:t>A Deep Learning-Based Course Recommender System for Sustainable Development in Education</a:t>
            </a:r>
            <a:r>
              <a:rPr lang="es-CL" sz="1050" dirty="0"/>
              <a:t> (2021).</a:t>
            </a:r>
          </a:p>
          <a:p>
            <a:pPr marL="0" lvl="0" indent="0" algn="ctr" rtl="0">
              <a:spcBef>
                <a:spcPts val="0"/>
              </a:spcBef>
              <a:spcAft>
                <a:spcPts val="0"/>
              </a:spcAft>
              <a:buNone/>
            </a:pPr>
            <a:r>
              <a:rPr lang="es-CL" sz="600" dirty="0"/>
              <a:t>https://doi.org/10.3390/app11198993</a:t>
            </a:r>
          </a:p>
          <a:p>
            <a:endParaRPr lang="es-CL" sz="1050" dirty="0"/>
          </a:p>
        </p:txBody>
      </p:sp>
      <p:pic>
        <p:nvPicPr>
          <p:cNvPr id="3" name="Imagen 2">
            <a:extLst>
              <a:ext uri="{FF2B5EF4-FFF2-40B4-BE49-F238E27FC236}">
                <a16:creationId xmlns:a16="http://schemas.microsoft.com/office/drawing/2014/main" id="{044F9E9B-7017-4C4E-EF8E-DD2B93B4FEFF}"/>
              </a:ext>
            </a:extLst>
          </p:cNvPr>
          <p:cNvPicPr>
            <a:picLocks noChangeAspect="1"/>
          </p:cNvPicPr>
          <p:nvPr/>
        </p:nvPicPr>
        <p:blipFill>
          <a:blip r:embed="rId6"/>
          <a:stretch>
            <a:fillRect/>
          </a:stretch>
        </p:blipFill>
        <p:spPr>
          <a:xfrm>
            <a:off x="491090" y="1293290"/>
            <a:ext cx="2395787" cy="1547215"/>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503C9E15-4AB9-2BD9-2277-F6E8425692A5}"/>
              </a:ext>
            </a:extLst>
          </p:cNvPr>
          <p:cNvSpPr txBox="1"/>
          <p:nvPr/>
        </p:nvSpPr>
        <p:spPr>
          <a:xfrm>
            <a:off x="491090" y="3135990"/>
            <a:ext cx="2395788" cy="669414"/>
          </a:xfrm>
          <a:prstGeom prst="rect">
            <a:avLst/>
          </a:prstGeom>
          <a:noFill/>
        </p:spPr>
        <p:txBody>
          <a:bodyPr wrap="square" rtlCol="0">
            <a:spAutoFit/>
          </a:bodyPr>
          <a:lstStyle/>
          <a:p>
            <a:pPr marL="0" lvl="0" indent="0" algn="ctr" rtl="0">
              <a:spcBef>
                <a:spcPts val="0"/>
              </a:spcBef>
              <a:spcAft>
                <a:spcPts val="0"/>
              </a:spcAft>
              <a:buNone/>
            </a:pPr>
            <a:r>
              <a:rPr lang="en-US" sz="1050" b="0" i="0" dirty="0">
                <a:effectLst/>
                <a:latin typeface="Arial" panose="020B0604020202020204" pitchFamily="34" charset="0"/>
              </a:rPr>
              <a:t>Mixed Negative Sampling for Learning Two-tower Neural Networks in Recommendations</a:t>
            </a:r>
          </a:p>
          <a:p>
            <a:pPr marL="0" lvl="0" indent="0" algn="ctr" rtl="0">
              <a:spcBef>
                <a:spcPts val="0"/>
              </a:spcBef>
              <a:spcAft>
                <a:spcPts val="0"/>
              </a:spcAft>
              <a:buNone/>
            </a:pPr>
            <a:r>
              <a:rPr lang="es-CL" sz="600" dirty="0"/>
              <a:t>https://doi.org/10.1145/3366424.3386195</a:t>
            </a:r>
            <a:endParaRPr lang="es-CL" sz="1050" dirty="0"/>
          </a:p>
        </p:txBody>
      </p:sp>
      <p:pic>
        <p:nvPicPr>
          <p:cNvPr id="6" name="Imagen 5">
            <a:extLst>
              <a:ext uri="{FF2B5EF4-FFF2-40B4-BE49-F238E27FC236}">
                <a16:creationId xmlns:a16="http://schemas.microsoft.com/office/drawing/2014/main" id="{7F083EE2-CC88-B1E1-CEDC-C4704ED4F924}"/>
              </a:ext>
            </a:extLst>
          </p:cNvPr>
          <p:cNvPicPr>
            <a:picLocks noChangeAspect="1"/>
          </p:cNvPicPr>
          <p:nvPr/>
        </p:nvPicPr>
        <p:blipFill>
          <a:blip r:embed="rId7"/>
          <a:stretch>
            <a:fillRect/>
          </a:stretch>
        </p:blipFill>
        <p:spPr>
          <a:xfrm>
            <a:off x="3310698" y="1316502"/>
            <a:ext cx="2395787" cy="1547215"/>
          </a:xfrm>
          <a:prstGeom prst="rect">
            <a:avLst/>
          </a:prstGeom>
          <a:ln>
            <a:noFill/>
          </a:ln>
          <a:effectLst>
            <a:outerShdw blurRad="292100" dist="139700" dir="2700000" algn="tl" rotWithShape="0">
              <a:srgbClr val="333333">
                <a:alpha val="65000"/>
              </a:srgbClr>
            </a:outerShdw>
          </a:effectLst>
        </p:spPr>
      </p:pic>
      <p:sp>
        <p:nvSpPr>
          <p:cNvPr id="8" name="CuadroTexto 7">
            <a:extLst>
              <a:ext uri="{FF2B5EF4-FFF2-40B4-BE49-F238E27FC236}">
                <a16:creationId xmlns:a16="http://schemas.microsoft.com/office/drawing/2014/main" id="{487CCF38-0EA6-5F1D-04D7-6A6F568A64D2}"/>
              </a:ext>
            </a:extLst>
          </p:cNvPr>
          <p:cNvSpPr txBox="1"/>
          <p:nvPr/>
        </p:nvSpPr>
        <p:spPr>
          <a:xfrm>
            <a:off x="3310697" y="3135990"/>
            <a:ext cx="2395787" cy="669414"/>
          </a:xfrm>
          <a:prstGeom prst="rect">
            <a:avLst/>
          </a:prstGeom>
          <a:noFill/>
        </p:spPr>
        <p:txBody>
          <a:bodyPr wrap="square" rtlCol="0">
            <a:spAutoFit/>
          </a:bodyPr>
          <a:lstStyle/>
          <a:p>
            <a:pPr marL="0" lvl="0" indent="0" algn="ctr" rtl="0">
              <a:spcBef>
                <a:spcPts val="0"/>
              </a:spcBef>
              <a:spcAft>
                <a:spcPts val="0"/>
              </a:spcAft>
              <a:buNone/>
            </a:pPr>
            <a:r>
              <a:rPr lang="en-US" sz="1050" b="0" i="0" dirty="0">
                <a:effectLst/>
                <a:latin typeface="Arial" panose="020B0604020202020204" pitchFamily="34" charset="0"/>
              </a:rPr>
              <a:t>IntTower: The Next Generation of Two-Tower Model for Pre-Ranking System</a:t>
            </a:r>
          </a:p>
          <a:p>
            <a:pPr marL="0" lvl="0" indent="0" algn="ctr" rtl="0">
              <a:spcBef>
                <a:spcPts val="0"/>
              </a:spcBef>
              <a:spcAft>
                <a:spcPts val="0"/>
              </a:spcAft>
              <a:buNone/>
            </a:pPr>
            <a:r>
              <a:rPr lang="es-CL" sz="600" dirty="0"/>
              <a:t>https://doi.org/10.1145/3511808.3557072</a:t>
            </a:r>
            <a:endParaRPr lang="es-CL" sz="1050" dirty="0"/>
          </a:p>
        </p:txBody>
      </p:sp>
    </p:spTree>
    <p:extLst>
      <p:ext uri="{BB962C8B-B14F-4D97-AF65-F5344CB8AC3E}">
        <p14:creationId xmlns:p14="http://schemas.microsoft.com/office/powerpoint/2010/main" val="126381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B8A4E92-A696-FBFD-D8C0-FECA04B693D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C21909B7-2036-322F-538C-56F7FCFE656B}"/>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DFA2FD2A-CAD1-DC7C-E546-4F330FCF16C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017A717-EA18-9B60-85B4-522690179C7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Problema</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E8359F1-C2B9-09BB-77BC-BC6B35755AA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5</a:t>
            </a:fld>
            <a:endParaRPr/>
          </a:p>
        </p:txBody>
      </p:sp>
      <p:sp>
        <p:nvSpPr>
          <p:cNvPr id="2" name="CuadroTexto 1">
            <a:extLst>
              <a:ext uri="{FF2B5EF4-FFF2-40B4-BE49-F238E27FC236}">
                <a16:creationId xmlns:a16="http://schemas.microsoft.com/office/drawing/2014/main" id="{C9EFEA6A-9FC8-61AC-664E-2FDE0BD096DA}"/>
              </a:ext>
            </a:extLst>
          </p:cNvPr>
          <p:cNvSpPr txBox="1"/>
          <p:nvPr/>
        </p:nvSpPr>
        <p:spPr>
          <a:xfrm>
            <a:off x="936976" y="3278222"/>
            <a:ext cx="7270047" cy="1384995"/>
          </a:xfrm>
          <a:prstGeom prst="rect">
            <a:avLst/>
          </a:prstGeom>
          <a:noFill/>
        </p:spPr>
        <p:txBody>
          <a:bodyPr wrap="square" rtlCol="0">
            <a:spAutoFit/>
          </a:bodyPr>
          <a:lstStyle/>
          <a:p>
            <a:pPr algn="just"/>
            <a:r>
              <a:rPr lang="es-MX" sz="1200" b="1" dirty="0"/>
              <a:t>Hipótesis:</a:t>
            </a:r>
            <a:endParaRPr lang="es-MX" sz="1200" dirty="0"/>
          </a:p>
          <a:p>
            <a:pPr algn="just"/>
            <a:r>
              <a:rPr lang="es-MX" sz="1200" dirty="0"/>
              <a:t>Al seguir las recomendaciones personalizadas, los estudiantes podrían mejorar significativamente sus conocimientos en programación, optimizando su ritmo de aprendizaje facilitando la resolución de los ejercicios propuestos. Así mismo, el enfoque personalizado contribuirá a que los estudiantes logren un mejor rendimiento académico al final del semestre y aumenten sus probabilidades de aprobar la asignatura.</a:t>
            </a:r>
          </a:p>
          <a:p>
            <a:endParaRPr lang="es-CL" sz="1200" dirty="0"/>
          </a:p>
        </p:txBody>
      </p:sp>
      <p:sp>
        <p:nvSpPr>
          <p:cNvPr id="3" name="CuadroTexto 2">
            <a:extLst>
              <a:ext uri="{FF2B5EF4-FFF2-40B4-BE49-F238E27FC236}">
                <a16:creationId xmlns:a16="http://schemas.microsoft.com/office/drawing/2014/main" id="{25947F12-D104-0D0C-C99B-F3A51771665F}"/>
              </a:ext>
            </a:extLst>
          </p:cNvPr>
          <p:cNvSpPr txBox="1"/>
          <p:nvPr/>
        </p:nvSpPr>
        <p:spPr>
          <a:xfrm>
            <a:off x="936976" y="781579"/>
            <a:ext cx="7270047" cy="2308324"/>
          </a:xfrm>
          <a:prstGeom prst="rect">
            <a:avLst/>
          </a:prstGeom>
          <a:noFill/>
        </p:spPr>
        <p:txBody>
          <a:bodyPr wrap="square" rtlCol="0">
            <a:spAutoFit/>
          </a:bodyPr>
          <a:lstStyle/>
          <a:p>
            <a:r>
              <a:rPr lang="es-MX" sz="1200" b="1" dirty="0"/>
              <a:t>Problemática:</a:t>
            </a:r>
            <a:endParaRPr lang="es-MX" sz="1200" dirty="0"/>
          </a:p>
          <a:p>
            <a:pPr marL="285750" indent="-285750" algn="just">
              <a:buFont typeface="Arial" panose="020B0604020202020204" pitchFamily="34" charset="0"/>
              <a:buChar char="•"/>
            </a:pPr>
            <a:r>
              <a:rPr lang="es-MX" sz="1200" dirty="0"/>
              <a:t>La amplia variedad de ejercicios disponibles en la plataforma dificulta que los estudiantes identifiquen cuáles son los más adecuados para sus necesidades y objetivos de aprendizaje específicos.</a:t>
            </a:r>
          </a:p>
          <a:p>
            <a:pPr marL="285750" indent="-285750" algn="just">
              <a:buFont typeface="Arial" panose="020B0604020202020204" pitchFamily="34" charset="0"/>
              <a:buChar char="•"/>
            </a:pPr>
            <a:endParaRPr lang="es-MX" sz="1200" dirty="0"/>
          </a:p>
          <a:p>
            <a:pPr marL="285750" indent="-285750" algn="just">
              <a:buFont typeface="Arial" panose="020B0604020202020204" pitchFamily="34" charset="0"/>
              <a:buChar char="•"/>
            </a:pPr>
            <a:r>
              <a:rPr lang="es-MX" sz="1200" dirty="0"/>
              <a:t>Los estudiantes carecen de orientación personalizada que les permita avanzar de manera efectiva en el aprendizaje de la programación.</a:t>
            </a:r>
          </a:p>
          <a:p>
            <a:pPr marL="285750" indent="-285750" algn="just">
              <a:buFont typeface="Arial" panose="020B0604020202020204" pitchFamily="34" charset="0"/>
              <a:buChar char="•"/>
            </a:pPr>
            <a:endParaRPr lang="es-MX" sz="1200" dirty="0"/>
          </a:p>
          <a:p>
            <a:pPr marL="285750" indent="-285750" algn="just">
              <a:buFont typeface="Arial" panose="020B0604020202020204" pitchFamily="34" charset="0"/>
              <a:buChar char="•"/>
            </a:pPr>
            <a:r>
              <a:rPr lang="es-MX" sz="1200" dirty="0"/>
              <a:t>La heterogeneidad en los niveles de habilidad de los estudiantes, que varían desde principiantes absolutos hasta estudiantes más avanzados, genera dificultades. La falta de adaptación de los ejercicios y recursos a estos diferentes niveles puede conducir a insatisfacción, desmotivación y un progreso académico limitado.</a:t>
            </a:r>
            <a:endParaRPr lang="es-CL" sz="1200" dirty="0"/>
          </a:p>
        </p:txBody>
      </p:sp>
    </p:spTree>
    <p:extLst>
      <p:ext uri="{BB962C8B-B14F-4D97-AF65-F5344CB8AC3E}">
        <p14:creationId xmlns:p14="http://schemas.microsoft.com/office/powerpoint/2010/main" val="14834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BB2BF68-3D9E-D90C-11AA-11631D671B63}"/>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B2C64314-0995-EA14-14AB-C4EA41567B77}"/>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A00FF378-03C6-E5B1-9786-70B8494765D2}"/>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9D061669-F5B0-6B06-1F73-87554D81472B}"/>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Objetivos</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6D61ABE6-F2B7-342A-228D-FC605ECB68A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6</a:t>
            </a:fld>
            <a:endParaRPr/>
          </a:p>
        </p:txBody>
      </p:sp>
      <p:sp>
        <p:nvSpPr>
          <p:cNvPr id="2" name="TextBox 5">
            <a:extLst>
              <a:ext uri="{FF2B5EF4-FFF2-40B4-BE49-F238E27FC236}">
                <a16:creationId xmlns:a16="http://schemas.microsoft.com/office/drawing/2014/main" id="{D94EEC6F-795C-19B0-4A0C-77B63E128392}"/>
              </a:ext>
            </a:extLst>
          </p:cNvPr>
          <p:cNvSpPr txBox="1"/>
          <p:nvPr/>
        </p:nvSpPr>
        <p:spPr>
          <a:xfrm>
            <a:off x="1022836" y="940340"/>
            <a:ext cx="7098327" cy="12960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s-CL" sz="1100" b="1" dirty="0">
                <a:latin typeface="+mj-lt"/>
                <a:ea typeface="+mj-ea"/>
                <a:cs typeface="+mj-cs"/>
              </a:rPr>
              <a:t>Objetivo general</a:t>
            </a:r>
          </a:p>
          <a:p>
            <a:pPr algn="just">
              <a:lnSpc>
                <a:spcPct val="90000"/>
              </a:lnSpc>
              <a:spcBef>
                <a:spcPct val="0"/>
              </a:spcBef>
              <a:spcAft>
                <a:spcPts val="600"/>
              </a:spcAft>
            </a:pPr>
            <a:br>
              <a:rPr lang="es-CL" sz="1100" b="1" dirty="0">
                <a:latin typeface="+mj-lt"/>
                <a:ea typeface="+mj-ea"/>
                <a:cs typeface="+mj-cs"/>
              </a:rPr>
            </a:br>
            <a:r>
              <a:rPr lang="es-MX" sz="1100" dirty="0">
                <a:latin typeface="+mj-lt"/>
                <a:ea typeface="+mj-ea"/>
                <a:cs typeface="+mj-cs"/>
              </a:rPr>
              <a:t>Desarrollar e implementar un sistema de recomendación de ejercicios de programación para estudiantes de la Universidad Andrés Bello, utilizando el método de "dos torres“ con el propósito ofrecer una orientación personalizada que se adapte a la diversidad de niveles de habilidad de los estudiantes y a sus características individuales, en relación con los ejercicios establecidos en el curso de "Introducción a la Programación“.</a:t>
            </a:r>
          </a:p>
        </p:txBody>
      </p:sp>
      <p:sp>
        <p:nvSpPr>
          <p:cNvPr id="3" name="TextBox 5">
            <a:extLst>
              <a:ext uri="{FF2B5EF4-FFF2-40B4-BE49-F238E27FC236}">
                <a16:creationId xmlns:a16="http://schemas.microsoft.com/office/drawing/2014/main" id="{0D619921-DBE2-B1FA-E902-42F8959F27C4}"/>
              </a:ext>
            </a:extLst>
          </p:cNvPr>
          <p:cNvSpPr txBox="1"/>
          <p:nvPr/>
        </p:nvSpPr>
        <p:spPr>
          <a:xfrm>
            <a:off x="1022836" y="2571750"/>
            <a:ext cx="7098327" cy="17100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L" sz="1000" b="1" dirty="0">
                <a:latin typeface="+mj-lt"/>
                <a:ea typeface="+mj-ea"/>
                <a:cs typeface="+mj-cs"/>
              </a:rPr>
              <a:t>Objetivos específicos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CL" sz="1000" b="1"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Diseñar e implementar modelos que utilicen datos como el nivel de habilidad, el historial de ejercicios resueltos y otras características individuales de los estudiantes para personalizar las sugerencias de ejercicios de programación.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000"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Construir y evaluar modelos de recomendación basados en la arquitectura de "dos torres", identificando el enfoque más efectivo para mejorar el aprendizaje y desempeño de los estudiantes en programación.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1000" dirty="0">
              <a:latin typeface="+mj-lt"/>
              <a:ea typeface="+mj-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000" dirty="0">
                <a:latin typeface="+mj-lt"/>
                <a:ea typeface="+mj-ea"/>
                <a:cs typeface="+mj-cs"/>
              </a:rPr>
              <a:t>Garantizar que el sistema de recomendación proporcione a todos los estudiantes una variedad de ejercicios adaptados a sus características individuales.</a:t>
            </a:r>
            <a:endParaRPr lang="es-CL" sz="1000" kern="1200" dirty="0">
              <a:solidFill>
                <a:schemeClr val="tx1"/>
              </a:solidFill>
              <a:latin typeface="+mj-lt"/>
              <a:ea typeface="+mj-ea"/>
              <a:cs typeface="+mj-cs"/>
            </a:endParaRPr>
          </a:p>
        </p:txBody>
      </p:sp>
    </p:spTree>
    <p:extLst>
      <p:ext uri="{BB962C8B-B14F-4D97-AF65-F5344CB8AC3E}">
        <p14:creationId xmlns:p14="http://schemas.microsoft.com/office/powerpoint/2010/main" val="409746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27B9CDEC-5E19-1242-EF53-80BCF3851521}"/>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BE34A4D-DDA2-1231-E2A9-CC888DC60A46}"/>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B51D8963-3010-4DDB-C3E8-DFFB7F99BD2A}"/>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DE59D461-D025-7FB9-49FC-F0818BE5CE53}"/>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dirty="0">
                <a:solidFill>
                  <a:srgbClr val="FFFFFF"/>
                </a:solidFill>
                <a:latin typeface="+mj-lt"/>
                <a:ea typeface="Helvetica Neue"/>
                <a:cs typeface="Helvetica Neue"/>
                <a:sym typeface="Helvetica Neue"/>
              </a:rPr>
              <a:t>Planificación</a:t>
            </a:r>
            <a:r>
              <a:rPr lang="es-419" sz="2400" b="1" i="0" u="none" strike="noStrike" cap="none" dirty="0">
                <a:solidFill>
                  <a:srgbClr val="FFFFFF"/>
                </a:solidFill>
                <a:latin typeface="+mj-lt"/>
                <a:ea typeface="Helvetica Neue"/>
                <a:cs typeface="Helvetica Neue"/>
                <a:sym typeface="Helvetica Neue"/>
              </a:rPr>
              <a:t>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5A14E29-D417-35B4-6AE4-79F1F8EDABF5}"/>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7</a:t>
            </a:fld>
            <a:endParaRPr/>
          </a:p>
        </p:txBody>
      </p:sp>
      <p:graphicFrame>
        <p:nvGraphicFramePr>
          <p:cNvPr id="2" name="Objeto 1">
            <a:extLst>
              <a:ext uri="{FF2B5EF4-FFF2-40B4-BE49-F238E27FC236}">
                <a16:creationId xmlns:a16="http://schemas.microsoft.com/office/drawing/2014/main" id="{BA80F1AE-59DB-0144-917A-6F9A48602422}"/>
              </a:ext>
            </a:extLst>
          </p:cNvPr>
          <p:cNvGraphicFramePr>
            <a:graphicFrameLocks noChangeAspect="1"/>
          </p:cNvGraphicFramePr>
          <p:nvPr>
            <p:extLst>
              <p:ext uri="{D42A27DB-BD31-4B8C-83A1-F6EECF244321}">
                <p14:modId xmlns:p14="http://schemas.microsoft.com/office/powerpoint/2010/main" val="3735461578"/>
              </p:ext>
            </p:extLst>
          </p:nvPr>
        </p:nvGraphicFramePr>
        <p:xfrm>
          <a:off x="234183" y="1694920"/>
          <a:ext cx="8568472" cy="1387914"/>
        </p:xfrm>
        <a:graphic>
          <a:graphicData uri="http://schemas.openxmlformats.org/presentationml/2006/ole">
            <mc:AlternateContent xmlns:mc="http://schemas.openxmlformats.org/markup-compatibility/2006">
              <mc:Choice xmlns:v="urn:schemas-microsoft-com:vml" Requires="v">
                <p:oleObj name="Worksheet" r:id="rId5" imgW="15697141" imgH="2543312" progId="Excel.Sheet.12">
                  <p:embed/>
                </p:oleObj>
              </mc:Choice>
              <mc:Fallback>
                <p:oleObj name="Worksheet" r:id="rId5" imgW="15697141" imgH="2543312" progId="Excel.Sheet.12">
                  <p:embed/>
                  <p:pic>
                    <p:nvPicPr>
                      <p:cNvPr id="0" name=""/>
                      <p:cNvPicPr/>
                      <p:nvPr/>
                    </p:nvPicPr>
                    <p:blipFill>
                      <a:blip r:embed="rId6"/>
                      <a:stretch>
                        <a:fillRect/>
                      </a:stretch>
                    </p:blipFill>
                    <p:spPr>
                      <a:xfrm>
                        <a:off x="234183" y="1694920"/>
                        <a:ext cx="8568472" cy="1387914"/>
                      </a:xfrm>
                      <a:prstGeom prst="rect">
                        <a:avLst/>
                      </a:prstGeom>
                    </p:spPr>
                  </p:pic>
                </p:oleObj>
              </mc:Fallback>
            </mc:AlternateContent>
          </a:graphicData>
        </a:graphic>
      </p:graphicFrame>
      <p:sp>
        <p:nvSpPr>
          <p:cNvPr id="3" name="CuadroTexto 2">
            <a:extLst>
              <a:ext uri="{FF2B5EF4-FFF2-40B4-BE49-F238E27FC236}">
                <a16:creationId xmlns:a16="http://schemas.microsoft.com/office/drawing/2014/main" id="{87254B20-AC8C-749A-3F25-027236351823}"/>
              </a:ext>
            </a:extLst>
          </p:cNvPr>
          <p:cNvSpPr txBox="1"/>
          <p:nvPr/>
        </p:nvSpPr>
        <p:spPr>
          <a:xfrm>
            <a:off x="2188030" y="3082834"/>
            <a:ext cx="2076994" cy="307777"/>
          </a:xfrm>
          <a:prstGeom prst="rect">
            <a:avLst/>
          </a:prstGeom>
          <a:noFill/>
        </p:spPr>
        <p:txBody>
          <a:bodyPr wrap="square" rtlCol="0">
            <a:spAutoFit/>
          </a:bodyPr>
          <a:lstStyle/>
          <a:p>
            <a:r>
              <a:rPr lang="es-MX" dirty="0"/>
              <a:t>Primer semestre - 2024</a:t>
            </a:r>
          </a:p>
        </p:txBody>
      </p:sp>
      <p:sp>
        <p:nvSpPr>
          <p:cNvPr id="4" name="CuadroTexto 3">
            <a:extLst>
              <a:ext uri="{FF2B5EF4-FFF2-40B4-BE49-F238E27FC236}">
                <a16:creationId xmlns:a16="http://schemas.microsoft.com/office/drawing/2014/main" id="{AD969145-9723-9F6D-CD04-FF990834B37C}"/>
              </a:ext>
            </a:extLst>
          </p:cNvPr>
          <p:cNvSpPr txBox="1"/>
          <p:nvPr/>
        </p:nvSpPr>
        <p:spPr>
          <a:xfrm>
            <a:off x="5847803" y="3076301"/>
            <a:ext cx="2255522" cy="307777"/>
          </a:xfrm>
          <a:prstGeom prst="rect">
            <a:avLst/>
          </a:prstGeom>
          <a:noFill/>
        </p:spPr>
        <p:txBody>
          <a:bodyPr wrap="square" rtlCol="0">
            <a:spAutoFit/>
          </a:bodyPr>
          <a:lstStyle/>
          <a:p>
            <a:r>
              <a:rPr lang="es-MX" dirty="0"/>
              <a:t>Segundo semestre - 2024</a:t>
            </a:r>
          </a:p>
        </p:txBody>
      </p:sp>
    </p:spTree>
    <p:extLst>
      <p:ext uri="{BB962C8B-B14F-4D97-AF65-F5344CB8AC3E}">
        <p14:creationId xmlns:p14="http://schemas.microsoft.com/office/powerpoint/2010/main" val="234020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75C4A2D-58D1-8CCB-978D-BA7745D14598}"/>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1BEFBE27-84AC-1A45-5E3B-A2970CACB804}"/>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0AA660FD-4A8C-9E27-05B2-642CB47C5980}"/>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58D8A98B-AEAF-7BF3-50D0-2A81F8390341}"/>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Metodología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B39FEFF3-518E-27FC-457E-BCF002F40F6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8</a:t>
            </a:fld>
            <a:endParaRPr/>
          </a:p>
        </p:txBody>
      </p:sp>
      <p:pic>
        <p:nvPicPr>
          <p:cNvPr id="2" name="Picture 2" descr="Ciclo de vida de minería de datos">
            <a:extLst>
              <a:ext uri="{FF2B5EF4-FFF2-40B4-BE49-F238E27FC236}">
                <a16:creationId xmlns:a16="http://schemas.microsoft.com/office/drawing/2014/main" id="{39B9445E-6089-142B-6718-63F7D1C6F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3527" y="1220443"/>
            <a:ext cx="2356946" cy="2356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5">
            <a:extLst>
              <a:ext uri="{FF2B5EF4-FFF2-40B4-BE49-F238E27FC236}">
                <a16:creationId xmlns:a16="http://schemas.microsoft.com/office/drawing/2014/main" id="{312EC9F5-BEEA-0880-29D5-B993FEDFEE14}"/>
              </a:ext>
            </a:extLst>
          </p:cNvPr>
          <p:cNvSpPr txBox="1"/>
          <p:nvPr/>
        </p:nvSpPr>
        <p:spPr>
          <a:xfrm>
            <a:off x="2853500" y="636854"/>
            <a:ext cx="3437000" cy="53999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s-CL" sz="2800" b="1" dirty="0">
                <a:latin typeface="+mj-lt"/>
                <a:ea typeface="+mj-ea"/>
                <a:cs typeface="+mj-cs"/>
              </a:rPr>
              <a:t>CRISP-DM</a:t>
            </a:r>
            <a:endParaRPr lang="es-CL" sz="2800" b="1" kern="1200" dirty="0">
              <a:solidFill>
                <a:schemeClr val="tx1"/>
              </a:solidFill>
              <a:latin typeface="+mj-lt"/>
              <a:ea typeface="+mj-ea"/>
              <a:cs typeface="+mj-cs"/>
            </a:endParaRPr>
          </a:p>
        </p:txBody>
      </p:sp>
      <p:sp>
        <p:nvSpPr>
          <p:cNvPr id="5" name="Flecha: cheurón 4">
            <a:extLst>
              <a:ext uri="{FF2B5EF4-FFF2-40B4-BE49-F238E27FC236}">
                <a16:creationId xmlns:a16="http://schemas.microsoft.com/office/drawing/2014/main" id="{8187A26A-F6C2-96A6-B587-FDF51261CA5D}"/>
              </a:ext>
            </a:extLst>
          </p:cNvPr>
          <p:cNvSpPr/>
          <p:nvPr/>
        </p:nvSpPr>
        <p:spPr>
          <a:xfrm>
            <a:off x="1458708" y="3884941"/>
            <a:ext cx="1697250" cy="6151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Comprensión de los datos</a:t>
            </a:r>
          </a:p>
        </p:txBody>
      </p:sp>
      <p:sp>
        <p:nvSpPr>
          <p:cNvPr id="6" name="Flecha: pentágono 5">
            <a:extLst>
              <a:ext uri="{FF2B5EF4-FFF2-40B4-BE49-F238E27FC236}">
                <a16:creationId xmlns:a16="http://schemas.microsoft.com/office/drawing/2014/main" id="{990217F3-68F2-608A-5C92-F246D3563AF3}"/>
              </a:ext>
            </a:extLst>
          </p:cNvPr>
          <p:cNvSpPr/>
          <p:nvPr/>
        </p:nvSpPr>
        <p:spPr>
          <a:xfrm>
            <a:off x="119268" y="3891454"/>
            <a:ext cx="1577009" cy="60216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Comprensión del problema</a:t>
            </a:r>
          </a:p>
        </p:txBody>
      </p:sp>
      <p:sp>
        <p:nvSpPr>
          <p:cNvPr id="10" name="Flecha: cheurón 9">
            <a:extLst>
              <a:ext uri="{FF2B5EF4-FFF2-40B4-BE49-F238E27FC236}">
                <a16:creationId xmlns:a16="http://schemas.microsoft.com/office/drawing/2014/main" id="{1FED56C7-8DF9-8F32-41CA-DF7AC5B906DD}"/>
              </a:ext>
            </a:extLst>
          </p:cNvPr>
          <p:cNvSpPr/>
          <p:nvPr/>
        </p:nvSpPr>
        <p:spPr>
          <a:xfrm>
            <a:off x="2915961" y="3891454"/>
            <a:ext cx="1697250" cy="615192"/>
          </a:xfrm>
          <a:prstGeom prst="chevr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000" dirty="0"/>
              <a:t>Preparación de los datos</a:t>
            </a:r>
          </a:p>
        </p:txBody>
      </p:sp>
      <p:sp>
        <p:nvSpPr>
          <p:cNvPr id="11" name="Flecha: cheurón 10">
            <a:extLst>
              <a:ext uri="{FF2B5EF4-FFF2-40B4-BE49-F238E27FC236}">
                <a16:creationId xmlns:a16="http://schemas.microsoft.com/office/drawing/2014/main" id="{6ED057A1-AD3C-D91E-17A7-A71D053016A9}"/>
              </a:ext>
            </a:extLst>
          </p:cNvPr>
          <p:cNvSpPr/>
          <p:nvPr/>
        </p:nvSpPr>
        <p:spPr>
          <a:xfrm>
            <a:off x="4375642" y="3891454"/>
            <a:ext cx="1697250" cy="615192"/>
          </a:xfrm>
          <a:prstGeom prst="chevr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MX" sz="1000" dirty="0">
                <a:solidFill>
                  <a:schemeClr val="tx1"/>
                </a:solidFill>
              </a:rPr>
              <a:t>Modelado</a:t>
            </a:r>
            <a:endParaRPr lang="es-MX" sz="1100" dirty="0">
              <a:solidFill>
                <a:schemeClr val="tx1"/>
              </a:solidFill>
            </a:endParaRPr>
          </a:p>
        </p:txBody>
      </p:sp>
      <p:sp>
        <p:nvSpPr>
          <p:cNvPr id="12" name="Flecha: cheurón 11">
            <a:extLst>
              <a:ext uri="{FF2B5EF4-FFF2-40B4-BE49-F238E27FC236}">
                <a16:creationId xmlns:a16="http://schemas.microsoft.com/office/drawing/2014/main" id="{DA15D207-E7F3-A976-72E0-ADE6D9BC9D8C}"/>
              </a:ext>
            </a:extLst>
          </p:cNvPr>
          <p:cNvSpPr/>
          <p:nvPr/>
        </p:nvSpPr>
        <p:spPr>
          <a:xfrm>
            <a:off x="5832895" y="3891454"/>
            <a:ext cx="1697250" cy="615192"/>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MX" sz="1000" dirty="0"/>
              <a:t>Evaluación</a:t>
            </a:r>
            <a:endParaRPr lang="es-MX" sz="1100" dirty="0"/>
          </a:p>
        </p:txBody>
      </p:sp>
      <p:sp>
        <p:nvSpPr>
          <p:cNvPr id="13" name="Flecha: cheurón 12">
            <a:extLst>
              <a:ext uri="{FF2B5EF4-FFF2-40B4-BE49-F238E27FC236}">
                <a16:creationId xmlns:a16="http://schemas.microsoft.com/office/drawing/2014/main" id="{10300CAA-06F8-3D5A-4EE5-82D77FB5BA2E}"/>
              </a:ext>
            </a:extLst>
          </p:cNvPr>
          <p:cNvSpPr/>
          <p:nvPr/>
        </p:nvSpPr>
        <p:spPr>
          <a:xfrm>
            <a:off x="7292576" y="3891454"/>
            <a:ext cx="1697250" cy="61519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000" dirty="0"/>
              <a:t>Implementación</a:t>
            </a:r>
            <a:r>
              <a:rPr lang="es-MX" sz="1100" dirty="0"/>
              <a:t> </a:t>
            </a:r>
            <a:endParaRPr lang="es-CL" sz="1100" dirty="0"/>
          </a:p>
        </p:txBody>
      </p:sp>
    </p:spTree>
    <p:extLst>
      <p:ext uri="{BB962C8B-B14F-4D97-AF65-F5344CB8AC3E}">
        <p14:creationId xmlns:p14="http://schemas.microsoft.com/office/powerpoint/2010/main" val="184580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B4B58A8-D045-210F-D3A7-829A9661525A}"/>
            </a:ext>
          </a:extLst>
        </p:cNvPr>
        <p:cNvGrpSpPr/>
        <p:nvPr/>
      </p:nvGrpSpPr>
      <p:grpSpPr>
        <a:xfrm>
          <a:off x="0" y="0"/>
          <a:ext cx="0" cy="0"/>
          <a:chOff x="0" y="0"/>
          <a:chExt cx="0" cy="0"/>
        </a:xfrm>
      </p:grpSpPr>
      <p:pic>
        <p:nvPicPr>
          <p:cNvPr id="70" name="Google Shape;70;p14">
            <a:extLst>
              <a:ext uri="{FF2B5EF4-FFF2-40B4-BE49-F238E27FC236}">
                <a16:creationId xmlns:a16="http://schemas.microsoft.com/office/drawing/2014/main" id="{E2BFF829-FE0F-4093-4EE4-73E9AFF4BC21}"/>
              </a:ext>
            </a:extLst>
          </p:cNvPr>
          <p:cNvPicPr preferRelativeResize="0"/>
          <p:nvPr/>
        </p:nvPicPr>
        <p:blipFill rotWithShape="1">
          <a:blip r:embed="rId3">
            <a:alphaModFix/>
          </a:blip>
          <a:srcRect l="-150" t="20538" r="150" b="51650"/>
          <a:stretch/>
        </p:blipFill>
        <p:spPr>
          <a:xfrm>
            <a:off x="-14013" y="-8905"/>
            <a:ext cx="9172027" cy="602165"/>
          </a:xfrm>
          <a:prstGeom prst="rect">
            <a:avLst/>
          </a:prstGeom>
          <a:noFill/>
          <a:ln>
            <a:noFill/>
          </a:ln>
        </p:spPr>
      </p:pic>
      <p:pic>
        <p:nvPicPr>
          <p:cNvPr id="71" name="Google Shape;71;p14">
            <a:extLst>
              <a:ext uri="{FF2B5EF4-FFF2-40B4-BE49-F238E27FC236}">
                <a16:creationId xmlns:a16="http://schemas.microsoft.com/office/drawing/2014/main" id="{88504205-F1CC-76AA-EA68-8CA641E04EA3}"/>
              </a:ext>
            </a:extLst>
          </p:cNvPr>
          <p:cNvPicPr preferRelativeResize="0"/>
          <p:nvPr/>
        </p:nvPicPr>
        <p:blipFill rotWithShape="1">
          <a:blip r:embed="rId4">
            <a:alphaModFix/>
          </a:blip>
          <a:srcRect/>
          <a:stretch/>
        </p:blipFill>
        <p:spPr>
          <a:xfrm>
            <a:off x="8316024" y="67165"/>
            <a:ext cx="539441" cy="450022"/>
          </a:xfrm>
          <a:prstGeom prst="rect">
            <a:avLst/>
          </a:prstGeom>
          <a:noFill/>
          <a:ln>
            <a:noFill/>
          </a:ln>
        </p:spPr>
      </p:pic>
      <p:sp>
        <p:nvSpPr>
          <p:cNvPr id="72" name="Google Shape;72;p14">
            <a:extLst>
              <a:ext uri="{FF2B5EF4-FFF2-40B4-BE49-F238E27FC236}">
                <a16:creationId xmlns:a16="http://schemas.microsoft.com/office/drawing/2014/main" id="{6C8CDC68-8403-5584-E4A7-7C188E372D5D}"/>
              </a:ext>
            </a:extLst>
          </p:cNvPr>
          <p:cNvSpPr txBox="1"/>
          <p:nvPr/>
        </p:nvSpPr>
        <p:spPr>
          <a:xfrm>
            <a:off x="65921" y="67165"/>
            <a:ext cx="78045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Helvetica Neue"/>
              <a:buNone/>
            </a:pPr>
            <a:r>
              <a:rPr lang="es-419" sz="2400" b="1" i="0" u="none" strike="noStrike" cap="none" dirty="0">
                <a:solidFill>
                  <a:srgbClr val="FFFFFF"/>
                </a:solidFill>
                <a:latin typeface="+mj-lt"/>
                <a:ea typeface="Helvetica Neue"/>
                <a:cs typeface="Helvetica Neue"/>
                <a:sym typeface="Helvetica Neue"/>
              </a:rPr>
              <a:t>Criterios </a:t>
            </a:r>
            <a:endParaRPr sz="1200" b="1" i="0" u="none" strike="noStrike" cap="none" dirty="0">
              <a:solidFill>
                <a:srgbClr val="FFFFFF"/>
              </a:solidFill>
              <a:latin typeface="+mj-lt"/>
              <a:ea typeface="Helvetica Neue"/>
              <a:cs typeface="Helvetica Neue"/>
              <a:sym typeface="Helvetica Neue"/>
            </a:endParaRPr>
          </a:p>
        </p:txBody>
      </p:sp>
      <p:sp>
        <p:nvSpPr>
          <p:cNvPr id="73" name="Google Shape;73;p14">
            <a:extLst>
              <a:ext uri="{FF2B5EF4-FFF2-40B4-BE49-F238E27FC236}">
                <a16:creationId xmlns:a16="http://schemas.microsoft.com/office/drawing/2014/main" id="{71B2272B-29AD-59A6-392C-7EDA1F47C32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419"/>
              <a:t>9</a:t>
            </a:fld>
            <a:endParaRPr/>
          </a:p>
        </p:txBody>
      </p:sp>
      <p:sp>
        <p:nvSpPr>
          <p:cNvPr id="9" name="CuadroTexto 8">
            <a:extLst>
              <a:ext uri="{FF2B5EF4-FFF2-40B4-BE49-F238E27FC236}">
                <a16:creationId xmlns:a16="http://schemas.microsoft.com/office/drawing/2014/main" id="{99FC850A-310C-3E32-54FE-DE470F4967E7}"/>
              </a:ext>
            </a:extLst>
          </p:cNvPr>
          <p:cNvSpPr txBox="1"/>
          <p:nvPr/>
        </p:nvSpPr>
        <p:spPr>
          <a:xfrm>
            <a:off x="1303020" y="979353"/>
            <a:ext cx="6537960" cy="3046988"/>
          </a:xfrm>
          <a:prstGeom prst="rect">
            <a:avLst/>
          </a:prstGeom>
          <a:noFill/>
        </p:spPr>
        <p:txBody>
          <a:bodyPr wrap="square" rtlCol="0">
            <a:spAutoFit/>
          </a:bodyPr>
          <a:lstStyle/>
          <a:p>
            <a:pPr marL="171450" lvl="2" indent="-171450" algn="just">
              <a:buFont typeface="Arial" panose="020B0604020202020204" pitchFamily="34" charset="0"/>
              <a:buChar char="•"/>
            </a:pPr>
            <a:r>
              <a:rPr lang="es-MX" sz="1200" dirty="0"/>
              <a:t>Se excluyeron aquellos en niveles superiores, en carreras no relacionadas con programación o sin interacciones registradas en la plataforma durante el semestre.</a:t>
            </a:r>
          </a:p>
          <a:p>
            <a:pPr marL="171450" lvl="2"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Las características recopiladas incluyeron resultados de una prueba diagnóstica inicial y el desempeño académico. </a:t>
            </a:r>
          </a:p>
          <a:p>
            <a:pPr algn="just"/>
            <a:endParaRPr lang="es-MX" sz="1200" dirty="0"/>
          </a:p>
          <a:p>
            <a:pPr marL="171450" indent="-171450" algn="just">
              <a:buFont typeface="Arial" panose="020B0604020202020204" pitchFamily="34" charset="0"/>
              <a:buChar char="•"/>
            </a:pPr>
            <a:r>
              <a:rPr lang="es-MX" sz="1200" dirty="0"/>
              <a:t>De un total de 1306 registros iniciales, se limpiaron y seleccionaron 1092. De estos, el 70% correspondía a estudiantes que aprobaron la asignatura, proporcionando una base sólida para el entrenamiento del sistema.</a:t>
            </a:r>
          </a:p>
          <a:p>
            <a:pPr marL="171450" indent="-171450" algn="just">
              <a:buFont typeface="Arial" panose="020B0604020202020204" pitchFamily="34" charset="0"/>
              <a:buChar char="•"/>
            </a:pPr>
            <a:endParaRPr lang="es-MX" sz="1200" dirty="0"/>
          </a:p>
          <a:p>
            <a:pPr marL="171450" indent="-171450" algn="just">
              <a:buFont typeface="Arial" panose="020B0604020202020204" pitchFamily="34" charset="0"/>
              <a:buChar char="•"/>
            </a:pPr>
            <a:r>
              <a:rPr lang="es-MX" sz="1200" dirty="0"/>
              <a:t>Los datos se obtuvieron de una plataforma web de ejercicios interactivos utilizada como herramienta de apoyo para el aprendizaje.</a:t>
            </a:r>
          </a:p>
          <a:p>
            <a:pPr algn="just"/>
            <a:endParaRPr lang="es-MX" sz="1200" dirty="0"/>
          </a:p>
          <a:p>
            <a:pPr marL="171450" indent="-171450" algn="just">
              <a:buFont typeface="Arial" panose="020B0604020202020204" pitchFamily="34" charset="0"/>
              <a:buChar char="•"/>
            </a:pPr>
            <a:r>
              <a:rPr lang="es-MX" sz="1200" dirty="0"/>
              <a:t>Las variables categóricas, como el programa de estudio, fueron codificadas para su uso en los experimentos, mientras que datos faltantes en solemnes específicas se usaron solo como filtros.</a:t>
            </a:r>
          </a:p>
        </p:txBody>
      </p:sp>
    </p:spTree>
    <p:extLst>
      <p:ext uri="{BB962C8B-B14F-4D97-AF65-F5344CB8AC3E}">
        <p14:creationId xmlns:p14="http://schemas.microsoft.com/office/powerpoint/2010/main" val="28211807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2285</TotalTime>
  <Words>997</Words>
  <Application>Microsoft Office PowerPoint</Application>
  <PresentationFormat>Presentación en pantalla (16:9)</PresentationFormat>
  <Paragraphs>213</Paragraphs>
  <Slides>15</Slides>
  <Notes>15</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1" baseType="lpstr">
      <vt:lpstr>Wingdings</vt:lpstr>
      <vt:lpstr>Helvetica Neue</vt:lpstr>
      <vt:lpstr>Calibri</vt:lpstr>
      <vt:lpstr>Arial</vt:lpstr>
      <vt:lpstr>Simple Light</vt:lpstr>
      <vt:lpstr>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RAMOS VIVENES EDGAR A</cp:lastModifiedBy>
  <cp:revision>4</cp:revision>
  <dcterms:modified xsi:type="dcterms:W3CDTF">2024-12-10T02:22:32Z</dcterms:modified>
</cp:coreProperties>
</file>