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3A3-110C-4157-BDFC-BB756D207D0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4389-7A4B-40A7-AFE7-9B86327F7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roup31@129.120.60.2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VPN and Connecting to 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3600 Major Assignment 2</a:t>
            </a:r>
          </a:p>
        </p:txBody>
      </p:sp>
    </p:spTree>
    <p:extLst>
      <p:ext uri="{BB962C8B-B14F-4D97-AF65-F5344CB8AC3E}">
        <p14:creationId xmlns:p14="http://schemas.microsoft.com/office/powerpoint/2010/main" val="333705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52924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 TO VPN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Connect to “</a:t>
            </a:r>
            <a:r>
              <a:rPr lang="en-US" dirty="0">
                <a:solidFill>
                  <a:srgbClr val="FF0000"/>
                </a:solidFill>
              </a:rPr>
              <a:t>vpn.unt.edu</a:t>
            </a:r>
            <a:r>
              <a:rPr lang="en-US" dirty="0"/>
              <a:t>” in your browser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Enter your </a:t>
            </a:r>
            <a:r>
              <a:rPr lang="en-US" dirty="0">
                <a:solidFill>
                  <a:srgbClr val="FF0000"/>
                </a:solidFill>
              </a:rPr>
              <a:t>UNT EUID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Select “</a:t>
            </a:r>
            <a:r>
              <a:rPr lang="en-US" dirty="0">
                <a:solidFill>
                  <a:srgbClr val="FF0000"/>
                </a:solidFill>
              </a:rPr>
              <a:t>AnyConnect</a:t>
            </a:r>
            <a:r>
              <a:rPr lang="en-US" dirty="0"/>
              <a:t>” from the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Click “</a:t>
            </a:r>
            <a:r>
              <a:rPr lang="en-US" dirty="0">
                <a:solidFill>
                  <a:srgbClr val="FF0000"/>
                </a:solidFill>
              </a:rPr>
              <a:t>Start AnyConnect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Download the software by clicking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AnyConnect VPN</a:t>
            </a:r>
            <a:r>
              <a:rPr lang="en-US" dirty="0"/>
              <a:t>” from Manual </a:t>
            </a:r>
          </a:p>
          <a:p>
            <a:pPr marL="0" indent="0">
              <a:buNone/>
            </a:pPr>
            <a:r>
              <a:rPr lang="en-US" dirty="0"/>
              <a:t>Installation Popup window</a:t>
            </a:r>
          </a:p>
          <a:p>
            <a:pPr marL="0" indent="0">
              <a:buNone/>
            </a:pPr>
            <a:r>
              <a:rPr lang="en-US" dirty="0"/>
              <a:t>(Make sure you have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installed in</a:t>
            </a:r>
          </a:p>
          <a:p>
            <a:pPr marL="0" indent="0">
              <a:buNone/>
            </a:pPr>
            <a:r>
              <a:rPr lang="en-US" dirty="0"/>
              <a:t> your system)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3" y="2316933"/>
            <a:ext cx="5553850" cy="3429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476" y="4294909"/>
            <a:ext cx="1884218" cy="3740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your machine through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Once it is downloaded and installed in your machine, Open the software and</a:t>
            </a:r>
          </a:p>
          <a:p>
            <a:pPr marL="0" indent="0">
              <a:buNone/>
            </a:pPr>
            <a:r>
              <a:rPr lang="en-US" dirty="0"/>
              <a:t>Connect to “</a:t>
            </a:r>
            <a:r>
              <a:rPr lang="en-US" dirty="0">
                <a:solidFill>
                  <a:srgbClr val="FF0000"/>
                </a:solidFill>
              </a:rPr>
              <a:t>vpn.unt.edu</a:t>
            </a:r>
            <a:r>
              <a:rPr lang="en-US" dirty="0"/>
              <a:t>” and login with your UNT EUID and password.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63" y="3469566"/>
            <a:ext cx="4039164" cy="188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55" y="3469566"/>
            <a:ext cx="329611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to your group’s VM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1242964" cy="51314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 to VPN</a:t>
            </a:r>
          </a:p>
          <a:p>
            <a:r>
              <a:rPr lang="en-US" dirty="0"/>
              <a:t>If you are using Windows: You can connect through Putty</a:t>
            </a:r>
          </a:p>
          <a:p>
            <a:pPr marL="0" indent="0">
              <a:buNone/>
            </a:pPr>
            <a:r>
              <a:rPr lang="en-US" dirty="0"/>
              <a:t>   IP address: </a:t>
            </a:r>
            <a:r>
              <a:rPr lang="en-US" dirty="0">
                <a:solidFill>
                  <a:srgbClr val="FF0000"/>
                </a:solidFill>
              </a:rPr>
              <a:t>129.120.60.29 (</a:t>
            </a:r>
            <a:r>
              <a:rPr lang="en-US" b="1" dirty="0"/>
              <a:t>same for all groups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Enter your group’s port number. </a:t>
            </a:r>
            <a:r>
              <a:rPr lang="en-US" dirty="0">
                <a:solidFill>
                  <a:srgbClr val="FF0000"/>
                </a:solidFill>
              </a:rPr>
              <a:t>Port numbers are specific to your group.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Enter the </a:t>
            </a:r>
            <a:r>
              <a:rPr lang="en-US" dirty="0">
                <a:solidFill>
                  <a:srgbClr val="FF0000"/>
                </a:solidFill>
              </a:rPr>
              <a:t>credentials given to you </a:t>
            </a:r>
            <a:r>
              <a:rPr lang="en-US" dirty="0"/>
              <a:t>for logging to your VMs.</a:t>
            </a:r>
          </a:p>
          <a:p>
            <a:r>
              <a:rPr lang="en-US" dirty="0"/>
              <a:t>For Ubuntu/MAC: use the command below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–p </a:t>
            </a:r>
            <a:r>
              <a:rPr lang="en-US" dirty="0" err="1">
                <a:solidFill>
                  <a:srgbClr val="FF0000"/>
                </a:solidFill>
              </a:rPr>
              <a:t>portno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username@ipaddress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IP address: </a:t>
            </a:r>
            <a:r>
              <a:rPr lang="en-US" dirty="0">
                <a:solidFill>
                  <a:srgbClr val="FF0000"/>
                </a:solidFill>
              </a:rPr>
              <a:t>129.120.60.29 (</a:t>
            </a:r>
            <a:r>
              <a:rPr lang="en-US" b="1" dirty="0"/>
              <a:t>same for all groups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Port numbers are specific to your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  <a:r>
              <a:rPr lang="en-US" dirty="0"/>
              <a:t>Username: group31</a:t>
            </a:r>
          </a:p>
          <a:p>
            <a:pPr marL="0" indent="0">
              <a:buNone/>
            </a:pPr>
            <a:r>
              <a:rPr lang="en-US" dirty="0"/>
              <a:t>    port numbers: 54175, 54210</a:t>
            </a:r>
          </a:p>
          <a:p>
            <a:r>
              <a:rPr lang="en-US" dirty="0"/>
              <a:t>    command </a:t>
            </a:r>
            <a:r>
              <a:rPr lang="en-US" dirty="0">
                <a:sym typeface="Wingdings" panose="05000000000000000000" pitchFamily="2" charset="2"/>
              </a:rPr>
              <a:t>to connect to VM1: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ssh</a:t>
            </a:r>
            <a:r>
              <a:rPr lang="en-US" dirty="0"/>
              <a:t> –p 54175 </a:t>
            </a:r>
            <a:r>
              <a:rPr lang="en-US" dirty="0">
                <a:hlinkClick r:id="rId2"/>
              </a:rPr>
              <a:t>group31@129.120.60.29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Enter your </a:t>
            </a:r>
            <a:r>
              <a:rPr lang="en-US" dirty="0">
                <a:solidFill>
                  <a:srgbClr val="FF0000"/>
                </a:solidFill>
              </a:rPr>
              <a:t>group’s password </a:t>
            </a:r>
            <a:r>
              <a:rPr lang="en-US" dirty="0"/>
              <a:t>when prompted</a:t>
            </a:r>
          </a:p>
          <a:p>
            <a:r>
              <a:rPr lang="en-US" dirty="0"/>
              <a:t>    command </a:t>
            </a:r>
            <a:r>
              <a:rPr lang="en-US" dirty="0">
                <a:sym typeface="Wingdings" panose="05000000000000000000" pitchFamily="2" charset="2"/>
              </a:rPr>
              <a:t>to connect to VM2: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ssh</a:t>
            </a:r>
            <a:r>
              <a:rPr lang="en-US" dirty="0"/>
              <a:t> –p 54210 </a:t>
            </a:r>
            <a:r>
              <a:rPr lang="en-US" dirty="0">
                <a:hlinkClick r:id="rId2"/>
              </a:rPr>
              <a:t>group31@129.120.60.29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Enter your </a:t>
            </a:r>
            <a:r>
              <a:rPr lang="en-US" dirty="0">
                <a:solidFill>
                  <a:srgbClr val="FF0000"/>
                </a:solidFill>
              </a:rPr>
              <a:t>group’s password </a:t>
            </a:r>
            <a:r>
              <a:rPr lang="en-US" dirty="0"/>
              <a:t>when prompted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of your Account in the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“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-p </a:t>
            </a:r>
            <a:r>
              <a:rPr lang="en-US" dirty="0" err="1">
                <a:solidFill>
                  <a:srgbClr val="FF0000"/>
                </a:solidFill>
              </a:rPr>
              <a:t>portnumber</a:t>
            </a:r>
            <a:r>
              <a:rPr lang="en-US" dirty="0">
                <a:solidFill>
                  <a:srgbClr val="FF0000"/>
                </a:solidFill>
              </a:rPr>
              <a:t> username@129.120.60.29 </a:t>
            </a:r>
            <a:r>
              <a:rPr lang="en-US" dirty="0" err="1">
                <a:solidFill>
                  <a:srgbClr val="FF0000"/>
                </a:solidFill>
              </a:rPr>
              <a:t>passwd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If you are using Windows machines</a:t>
            </a:r>
          </a:p>
          <a:p>
            <a:pPr marL="0" indent="0">
              <a:buNone/>
            </a:pPr>
            <a:r>
              <a:rPr lang="en-US" dirty="0"/>
              <a:t>Connect through </a:t>
            </a:r>
            <a:r>
              <a:rPr lang="en-US" dirty="0" err="1"/>
              <a:t>WinSCP</a:t>
            </a:r>
            <a:r>
              <a:rPr lang="en-US" dirty="0"/>
              <a:t> to one of your VMs.</a:t>
            </a:r>
          </a:p>
          <a:p>
            <a:pPr marL="0" indent="0">
              <a:buNone/>
            </a:pPr>
            <a:r>
              <a:rPr lang="en-US" dirty="0"/>
              <a:t>Use the command given above to </a:t>
            </a:r>
            <a:r>
              <a:rPr lang="en-US" dirty="0" err="1"/>
              <a:t>ssh</a:t>
            </a:r>
            <a:r>
              <a:rPr lang="en-US" dirty="0"/>
              <a:t> to another VM and change password and vice versa.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Questions or Issues for connecting to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Lab hours</a:t>
            </a:r>
          </a:p>
          <a:p>
            <a:pPr marL="0" indent="0">
              <a:buNone/>
            </a:pPr>
            <a:r>
              <a:rPr lang="en-US" dirty="0"/>
              <a:t>Monday, Wednesday : 10:30 AM to 12:00 PM</a:t>
            </a:r>
          </a:p>
          <a:p>
            <a:pPr marL="0" indent="0">
              <a:buNone/>
            </a:pPr>
            <a:r>
              <a:rPr lang="en-US" dirty="0"/>
              <a:t>Email: rg0353@unt.edu</a:t>
            </a:r>
          </a:p>
        </p:txBody>
      </p:sp>
    </p:spTree>
    <p:extLst>
      <p:ext uri="{BB962C8B-B14F-4D97-AF65-F5344CB8AC3E}">
        <p14:creationId xmlns:p14="http://schemas.microsoft.com/office/powerpoint/2010/main" val="6315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VPN and Connecting to VM</vt:lpstr>
      <vt:lpstr>Download and Install VPN</vt:lpstr>
      <vt:lpstr>Connecting your machine through VPN</vt:lpstr>
      <vt:lpstr>Connecting to your group’s VM </vt:lpstr>
      <vt:lpstr>Example </vt:lpstr>
      <vt:lpstr>Change password of your Account in the VM</vt:lpstr>
      <vt:lpstr>For Questions or Issues for connecting to VMs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Ganduri</dc:creator>
  <cp:lastModifiedBy>Rajasekhar Ganduri</cp:lastModifiedBy>
  <cp:revision>11</cp:revision>
  <dcterms:created xsi:type="dcterms:W3CDTF">2016-04-19T16:23:12Z</dcterms:created>
  <dcterms:modified xsi:type="dcterms:W3CDTF">2016-04-20T15:03:34Z</dcterms:modified>
</cp:coreProperties>
</file>