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emastil 1 - aks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emastil 2 - aks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ys stil 1 - aks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ys stil 3 - aks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ove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 bildet til plassholderen eller klikk ikonet for å legge 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3A5A-D537-4A6C-BF56-6C602ABA14C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E806-7E1E-4C84-B302-6A1803EA789F}" type="datetimeFigureOut">
              <a:rPr lang="en-GB" smtClean="0"/>
              <a:t>16.10.13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Midveispresentasjon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Guppe</a:t>
            </a:r>
            <a:r>
              <a:rPr lang="nb-NO" dirty="0" smtClean="0"/>
              <a:t> 19</a:t>
            </a:r>
            <a:endParaRPr lang="en-GB" dirty="0"/>
          </a:p>
        </p:txBody>
      </p:sp>
      <p:pic>
        <p:nvPicPr>
          <p:cNvPr id="5" name="Bilde 4" descr="find_my_shee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861048"/>
            <a:ext cx="3384376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50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r>
              <a:rPr lang="nb-NO" dirty="0" smtClean="0"/>
              <a:t>-verktøy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 smtClean="0"/>
              <a:t>Tidligere verktøy</a:t>
            </a:r>
          </a:p>
          <a:p>
            <a:pPr lvl="1"/>
            <a:r>
              <a:rPr lang="nb-NO" dirty="0" smtClean="0"/>
              <a:t>Startet med </a:t>
            </a:r>
            <a:r>
              <a:rPr lang="nb-NO" dirty="0" err="1" smtClean="0"/>
              <a:t>Scrumwise</a:t>
            </a:r>
            <a:r>
              <a:rPr lang="nb-NO" dirty="0" smtClean="0"/>
              <a:t>; gikk bort fra det tidlig(sprint 1) fordi:</a:t>
            </a:r>
          </a:p>
          <a:p>
            <a:pPr lvl="2"/>
            <a:r>
              <a:rPr lang="nb-NO" dirty="0" smtClean="0"/>
              <a:t>Kostbart(utover 1 </a:t>
            </a:r>
            <a:r>
              <a:rPr lang="nb-NO" dirty="0" err="1" smtClean="0"/>
              <a:t>mnd</a:t>
            </a:r>
            <a:r>
              <a:rPr lang="nb-NO" dirty="0" smtClean="0"/>
              <a:t> trial)</a:t>
            </a:r>
          </a:p>
          <a:p>
            <a:pPr lvl="2"/>
            <a:r>
              <a:rPr lang="nb-NO" dirty="0" smtClean="0"/>
              <a:t>Ville bruke tid på å lære </a:t>
            </a:r>
            <a:r>
              <a:rPr lang="nb-NO" dirty="0" err="1" smtClean="0"/>
              <a:t>Android</a:t>
            </a:r>
            <a:r>
              <a:rPr lang="nb-NO" dirty="0" smtClean="0"/>
              <a:t> </a:t>
            </a:r>
            <a:r>
              <a:rPr lang="nb-NO" dirty="0" err="1" smtClean="0"/>
              <a:t>prog</a:t>
            </a:r>
            <a:r>
              <a:rPr lang="nb-NO" dirty="0" smtClean="0"/>
              <a:t>, og ikke </a:t>
            </a:r>
            <a:r>
              <a:rPr lang="nb-NO" dirty="0" err="1" smtClean="0"/>
              <a:t>scrumwise</a:t>
            </a:r>
            <a:endParaRPr lang="nb-NO" dirty="0" smtClean="0"/>
          </a:p>
          <a:p>
            <a:pPr lvl="2"/>
            <a:r>
              <a:rPr lang="nb-NO" dirty="0" smtClean="0"/>
              <a:t>Var utilfreds på egen bruk av </a:t>
            </a:r>
            <a:r>
              <a:rPr lang="nb-NO" dirty="0" err="1" smtClean="0"/>
              <a:t>scrumwise</a:t>
            </a:r>
            <a:endParaRPr lang="nb-NO" dirty="0"/>
          </a:p>
          <a:p>
            <a:r>
              <a:rPr lang="nb-NO" dirty="0" smtClean="0"/>
              <a:t>Nåværende verktøy</a:t>
            </a:r>
          </a:p>
          <a:p>
            <a:pPr lvl="1" fontAlgn="ctr"/>
            <a:r>
              <a:rPr lang="nb-NO" dirty="0"/>
              <a:t>Planning poker</a:t>
            </a:r>
            <a:endParaRPr lang="en-GB" dirty="0"/>
          </a:p>
          <a:p>
            <a:pPr lvl="1" fontAlgn="ctr"/>
            <a:r>
              <a:rPr lang="nb-NO" dirty="0" err="1"/>
              <a:t>Trello</a:t>
            </a:r>
            <a:endParaRPr lang="en-GB" dirty="0"/>
          </a:p>
          <a:p>
            <a:pPr lvl="1" fontAlgn="ctr"/>
            <a:r>
              <a:rPr lang="en-GB" dirty="0" err="1"/>
              <a:t>Produktbacklogg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planleggingsmøte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backlogg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Scrum-</a:t>
            </a:r>
            <a:r>
              <a:rPr lang="en-GB" dirty="0" err="1"/>
              <a:t>møter</a:t>
            </a:r>
            <a:r>
              <a:rPr lang="en-GB" dirty="0"/>
              <a:t>(2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uken</a:t>
            </a:r>
            <a:r>
              <a:rPr lang="en-GB" dirty="0"/>
              <a:t>) </a:t>
            </a:r>
          </a:p>
          <a:p>
            <a:pPr lvl="1" fontAlgn="ctr"/>
            <a:r>
              <a:rPr lang="en-GB" dirty="0"/>
              <a:t>Sprint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demonstrasjon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Sprint </a:t>
            </a:r>
            <a:r>
              <a:rPr lang="en-GB" dirty="0" err="1"/>
              <a:t>evalueringsmøte</a:t>
            </a:r>
            <a:r>
              <a:rPr lang="en-GB" dirty="0"/>
              <a:t> </a:t>
            </a:r>
          </a:p>
          <a:p>
            <a:pPr lvl="1"/>
            <a:endParaRPr lang="nb-NO" dirty="0"/>
          </a:p>
          <a:p>
            <a:pPr marL="914400" lvl="2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09786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Kundens påvirkning av gruppa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Kunden</a:t>
            </a:r>
          </a:p>
          <a:p>
            <a:pPr lvl="1"/>
            <a:r>
              <a:rPr lang="nb-NO" dirty="0" smtClean="0"/>
              <a:t>Likte tanken på å ha programmet tilgjengelig på mobiltelefonen</a:t>
            </a:r>
            <a:endParaRPr lang="en-GB" dirty="0" smtClean="0"/>
          </a:p>
          <a:p>
            <a:r>
              <a:rPr lang="nb-NO" dirty="0" smtClean="0"/>
              <a:t>Veilederen</a:t>
            </a:r>
            <a:endParaRPr lang="nb-NO" dirty="0"/>
          </a:p>
          <a:p>
            <a:pPr lvl="1"/>
            <a:r>
              <a:rPr lang="nb-NO" dirty="0" smtClean="0"/>
              <a:t>Etter å ha forhørt oss med veileder var det lettere å gå for </a:t>
            </a:r>
            <a:r>
              <a:rPr lang="nb-NO" dirty="0" err="1" smtClean="0"/>
              <a:t>Android</a:t>
            </a:r>
            <a:r>
              <a:rPr lang="nb-NO" dirty="0" smtClean="0"/>
              <a:t>-utvikling. Ble mer sikker på valget.</a:t>
            </a:r>
          </a:p>
        </p:txBody>
      </p:sp>
    </p:spTree>
    <p:extLst>
      <p:ext uri="{BB962C8B-B14F-4D97-AF65-F5344CB8AC3E}">
        <p14:creationId xmlns:p14="http://schemas.microsoft.com/office/powerpoint/2010/main" val="32115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Scrum</a:t>
            </a:r>
            <a:r>
              <a:rPr lang="nb-NO" dirty="0" smtClean="0"/>
              <a:t>-møter</a:t>
            </a:r>
            <a:endParaRPr lang="en-GB" dirty="0"/>
          </a:p>
        </p:txBody>
      </p:sp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2 møter i uka – Mandager og Torsdager </a:t>
            </a:r>
            <a:r>
              <a:rPr lang="nb-NO" dirty="0" err="1" smtClean="0"/>
              <a:t>kl</a:t>
            </a:r>
            <a:r>
              <a:rPr lang="nb-NO" dirty="0" smtClean="0"/>
              <a:t> 10</a:t>
            </a:r>
          </a:p>
          <a:p>
            <a:r>
              <a:rPr lang="nb-NO" dirty="0" smtClean="0"/>
              <a:t>Skjer før eller etter en arbeidsøkt(3-5t)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11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Sprintoppdeling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 har delt opp i 6 sprinter, og er nå på </a:t>
            </a:r>
            <a:r>
              <a:rPr lang="nb-NO" dirty="0" err="1" smtClean="0"/>
              <a:t>nr</a:t>
            </a:r>
            <a:r>
              <a:rPr lang="nb-NO" dirty="0" smtClean="0"/>
              <a:t> 3.</a:t>
            </a:r>
          </a:p>
          <a:p>
            <a:pPr lvl="1"/>
            <a:r>
              <a:rPr lang="nb-NO" dirty="0" smtClean="0"/>
              <a:t>Gikk gjennom </a:t>
            </a:r>
            <a:r>
              <a:rPr lang="nb-NO" dirty="0" err="1" smtClean="0"/>
              <a:t>use</a:t>
            </a:r>
            <a:r>
              <a:rPr lang="nb-NO" dirty="0" smtClean="0"/>
              <a:t>-case og satt opp naturlige sprinter etter funksjonalitet</a:t>
            </a:r>
          </a:p>
          <a:p>
            <a:pPr lvl="1"/>
            <a:r>
              <a:rPr lang="nb-NO" dirty="0" smtClean="0"/>
              <a:t>Spilte planning poker for å estimere tid på de ulike oppgavene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44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Aktivitetsdiagram</a:t>
            </a:r>
            <a:endParaRPr lang="en-GB" dirty="0"/>
          </a:p>
        </p:txBody>
      </p:sp>
      <p:pic>
        <p:nvPicPr>
          <p:cNvPr id="6" name="Bilde 5" descr="Aktivitets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8820472" cy="61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Klassediagram</a:t>
            </a:r>
            <a:endParaRPr lang="en-GB" dirty="0"/>
          </a:p>
        </p:txBody>
      </p:sp>
      <p:pic>
        <p:nvPicPr>
          <p:cNvPr id="5" name="Bilde 4" descr="Klassediagramm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7380925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6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Oppdeling av </a:t>
            </a:r>
            <a:r>
              <a:rPr lang="nb-NO" dirty="0" err="1" smtClean="0"/>
              <a:t>backlog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Er oppdelt i sprinter</a:t>
            </a:r>
          </a:p>
          <a:p>
            <a:r>
              <a:rPr lang="nb-NO" dirty="0" smtClean="0"/>
              <a:t>Gikk gjennom oppgaven og så på </a:t>
            </a:r>
            <a:r>
              <a:rPr lang="nb-NO" dirty="0" err="1" smtClean="0"/>
              <a:t>use</a:t>
            </a:r>
            <a:r>
              <a:rPr lang="nb-NO" dirty="0" smtClean="0"/>
              <a:t>-case for å løse dette</a:t>
            </a:r>
          </a:p>
          <a:p>
            <a:endParaRPr lang="en-GB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4478"/>
              </p:ext>
            </p:extLst>
          </p:nvPr>
        </p:nvGraphicFramePr>
        <p:xfrm>
          <a:off x="1187624" y="3994322"/>
          <a:ext cx="6794500" cy="278099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79500"/>
                <a:gridCol w="3556000"/>
                <a:gridCol w="1079500"/>
                <a:gridCol w="1079500"/>
              </a:tblGrid>
              <a:tr h="207955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GB" sz="1300" u="none" strike="noStrike" dirty="0">
                          <a:effectLst/>
                        </a:rPr>
                        <a:t>Backlog</a:t>
                      </a:r>
                      <a:endParaRPr lang="en-GB" sz="13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Sprint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User story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 err="1">
                          <a:effectLst/>
                        </a:rPr>
                        <a:t>Planlagte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jobbtimer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 err="1">
                          <a:effectLst/>
                        </a:rPr>
                        <a:t>Faktiske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jobbtimer</a:t>
                      </a:r>
                      <a:endParaRPr lang="en-GB" sz="1100" b="1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en bonde ønsker jeg å kunne logge inn på en profil med brukernavn og passord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327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er bonde ønsker jeg å kunne registrere opplysninger om mine sauer med id(navn, alder), vekt, helseinformasjon og geografisk lokasjon om en enkelt sau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67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en bonde ønsker jeg å kunne slå opp i systemet og redigere informasjon om en sau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en bonde ønsker jeg å se på et kart hvor en sau sist var registrert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6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sz="1100" u="none" strike="noStrike" dirty="0">
                          <a:effectLst/>
                        </a:rPr>
                        <a:t>Som bonde ønsker jeg å få beskjed/alarm når en sau er under angrep</a:t>
                      </a:r>
                      <a:endParaRPr lang="nb-NO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8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Som en bonde ønsker jeg å kunne se på tidligere logger</a:t>
                      </a:r>
                      <a:endParaRPr lang="en-GB" sz="1100" b="0" i="0" u="none" strike="noStrike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394D7E"/>
                        </a:solidFill>
                        <a:effectLst/>
                        <a:latin typeface="Helvetica Neue"/>
                      </a:endParaRPr>
                    </a:p>
                  </a:txBody>
                  <a:tcPr marL="7620" marR="7620" marT="76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66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Arbeidsoppgaver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 smtClean="0"/>
              <a:t>Oppgavefordeling:</a:t>
            </a:r>
          </a:p>
          <a:p>
            <a:pPr lvl="1"/>
            <a:r>
              <a:rPr lang="nb-NO" dirty="0" err="1" smtClean="0"/>
              <a:t>Scrum</a:t>
            </a:r>
            <a:r>
              <a:rPr lang="nb-NO" dirty="0" smtClean="0"/>
              <a:t>-master(Fredrik)</a:t>
            </a:r>
          </a:p>
          <a:p>
            <a:pPr lvl="2" fontAlgn="ctr"/>
            <a:r>
              <a:rPr lang="nb-NO" dirty="0"/>
              <a:t>Satt seg inn i google-rammeverket tidlig for å kunne hjelpe andre i gang når det trengs.</a:t>
            </a:r>
          </a:p>
          <a:p>
            <a:pPr lvl="2" fontAlgn="ctr"/>
            <a:r>
              <a:rPr lang="nb-NO" dirty="0"/>
              <a:t>Jobbet også med </a:t>
            </a:r>
            <a:r>
              <a:rPr lang="nb-NO" dirty="0" smtClean="0"/>
              <a:t>kartimplementasjon</a:t>
            </a:r>
          </a:p>
          <a:p>
            <a:pPr lvl="1" fontAlgn="ctr"/>
            <a:r>
              <a:rPr lang="nb-NO" dirty="0" smtClean="0"/>
              <a:t>Databaseansvarlig(Edgar)</a:t>
            </a:r>
          </a:p>
          <a:p>
            <a:pPr lvl="2" fontAlgn="ctr"/>
            <a:r>
              <a:rPr lang="nb-NO" dirty="0"/>
              <a:t>Jobbe med </a:t>
            </a:r>
            <a:r>
              <a:rPr lang="nb-NO" dirty="0" smtClean="0"/>
              <a:t>database</a:t>
            </a:r>
          </a:p>
          <a:p>
            <a:pPr lvl="2" fontAlgn="ctr"/>
            <a:r>
              <a:rPr lang="nb-NO" dirty="0" smtClean="0"/>
              <a:t>Har vært en </a:t>
            </a:r>
            <a:r>
              <a:rPr lang="nb-NO" dirty="0"/>
              <a:t>generell </a:t>
            </a:r>
            <a:r>
              <a:rPr lang="nb-NO" dirty="0" smtClean="0"/>
              <a:t>parprogrammeringsresurs for gruppa</a:t>
            </a:r>
          </a:p>
          <a:p>
            <a:pPr lvl="1" fontAlgn="ctr"/>
            <a:r>
              <a:rPr lang="nb-NO" dirty="0" smtClean="0"/>
              <a:t>Designansvarlig(Said)</a:t>
            </a:r>
          </a:p>
          <a:p>
            <a:pPr lvl="2" fontAlgn="ctr"/>
            <a:r>
              <a:rPr lang="nb-NO" dirty="0"/>
              <a:t>Grafisk design av logo/ikoner og diagrammer. </a:t>
            </a:r>
            <a:r>
              <a:rPr lang="nb-NO" dirty="0" smtClean="0"/>
              <a:t>Har </a:t>
            </a:r>
            <a:r>
              <a:rPr lang="nb-NO" dirty="0"/>
              <a:t>vært gruppas ressursperson </a:t>
            </a:r>
            <a:r>
              <a:rPr lang="nb-NO" dirty="0" smtClean="0"/>
              <a:t>på det grafiske – har erfaring fra før.</a:t>
            </a:r>
            <a:endParaRPr lang="nb-NO" dirty="0"/>
          </a:p>
          <a:p>
            <a:pPr lvl="1" fontAlgn="ctr"/>
            <a:r>
              <a:rPr lang="nb-NO" dirty="0" smtClean="0"/>
              <a:t>Diagram og referatansvarlig(Hanne Marie)</a:t>
            </a:r>
          </a:p>
          <a:p>
            <a:pPr lvl="2" fontAlgn="ctr"/>
            <a:r>
              <a:rPr lang="nb-NO" dirty="0"/>
              <a:t>Har erfaring med diagramtypene fra før. </a:t>
            </a:r>
            <a:endParaRPr lang="nb-NO" dirty="0" smtClean="0"/>
          </a:p>
          <a:p>
            <a:pPr lvl="2" fontAlgn="ctr"/>
            <a:r>
              <a:rPr lang="nb-NO" dirty="0" smtClean="0"/>
              <a:t>Har </a:t>
            </a:r>
            <a:r>
              <a:rPr lang="nb-NO" dirty="0"/>
              <a:t>kodet en del på oppgaven for sauebehandling. </a:t>
            </a:r>
            <a:endParaRPr lang="nb-NO" dirty="0" smtClean="0"/>
          </a:p>
          <a:p>
            <a:pPr lvl="2" fontAlgn="ctr"/>
            <a:r>
              <a:rPr lang="nb-NO" dirty="0" smtClean="0"/>
              <a:t>Refererer </a:t>
            </a:r>
            <a:r>
              <a:rPr lang="nb-NO" dirty="0"/>
              <a:t>på møtene</a:t>
            </a:r>
            <a:r>
              <a:rPr lang="nb-NO" dirty="0" smtClean="0"/>
              <a:t>.</a:t>
            </a:r>
          </a:p>
          <a:p>
            <a:pPr lvl="1" fontAlgn="ctr"/>
            <a:r>
              <a:rPr lang="nb-NO" dirty="0" smtClean="0"/>
              <a:t>Dokumentasjon/hovedrapportansvarlig(Jim)</a:t>
            </a:r>
          </a:p>
          <a:p>
            <a:pPr lvl="2" fontAlgn="ctr"/>
            <a:r>
              <a:rPr lang="nb-NO" dirty="0"/>
              <a:t>Har skrevet en del på </a:t>
            </a:r>
            <a:r>
              <a:rPr lang="nb-NO" dirty="0" smtClean="0"/>
              <a:t>hovedrapporten. Har også sett litt på gamle rapporter. </a:t>
            </a:r>
          </a:p>
          <a:p>
            <a:pPr lvl="2" fontAlgn="ctr"/>
            <a:r>
              <a:rPr lang="nb-NO" dirty="0" smtClean="0"/>
              <a:t>Har satt seg inn i generell arkitektur </a:t>
            </a:r>
          </a:p>
          <a:p>
            <a:pPr lvl="2" fontAlgn="ctr"/>
            <a:r>
              <a:rPr lang="nb-NO" dirty="0" smtClean="0"/>
              <a:t>Har </a:t>
            </a:r>
            <a:r>
              <a:rPr lang="nb-NO" dirty="0"/>
              <a:t>sett litt på LaTeX, og vurderer å gå over fra </a:t>
            </a:r>
            <a:r>
              <a:rPr lang="nb-NO" dirty="0" err="1"/>
              <a:t>docx</a:t>
            </a:r>
            <a:r>
              <a:rPr lang="nb-NO" dirty="0"/>
              <a:t> til </a:t>
            </a:r>
            <a:r>
              <a:rPr lang="nb-NO" dirty="0" smtClean="0"/>
              <a:t>LaTeX i hovedrapport.</a:t>
            </a:r>
            <a:endParaRPr lang="nb-NO" dirty="0"/>
          </a:p>
          <a:p>
            <a:pPr lvl="2" font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427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Arbeidsoppgaver</a:t>
            </a:r>
            <a:endParaRPr lang="en-GB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90562"/>
              </p:ext>
            </p:extLst>
          </p:nvPr>
        </p:nvGraphicFramePr>
        <p:xfrm>
          <a:off x="323528" y="2852936"/>
          <a:ext cx="8496944" cy="382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250763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Hvem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Oppgave</a:t>
                      </a:r>
                      <a:endParaRPr lang="en-GB" sz="1400" dirty="0"/>
                    </a:p>
                  </a:txBody>
                  <a:tcPr/>
                </a:tc>
              </a:tr>
              <a:tr h="450994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Fredrik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Login</a:t>
                      </a:r>
                      <a:r>
                        <a:rPr lang="nb-NO" sz="1200" dirty="0" smtClean="0"/>
                        <a:t>-klasse,</a:t>
                      </a:r>
                      <a:r>
                        <a:rPr lang="nb-NO" sz="1200" baseline="0" dirty="0" smtClean="0"/>
                        <a:t> brukerregistrering, kart, lagret </a:t>
                      </a:r>
                      <a:r>
                        <a:rPr lang="nb-NO" sz="1200" baseline="0" dirty="0" err="1" smtClean="0"/>
                        <a:t>login</a:t>
                      </a:r>
                      <a:r>
                        <a:rPr lang="nb-NO" sz="1200" baseline="0" dirty="0" smtClean="0"/>
                        <a:t>, rediger-bruker,</a:t>
                      </a:r>
                      <a:endParaRPr lang="en-GB" sz="1200" dirty="0"/>
                    </a:p>
                  </a:txBody>
                  <a:tcPr/>
                </a:tc>
              </a:tr>
              <a:tr h="586292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Edgar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Sette opp database, ER-diagram,</a:t>
                      </a:r>
                      <a:r>
                        <a:rPr lang="nb-NO" sz="1200" baseline="0" dirty="0" smtClean="0"/>
                        <a:t> sauedatabase, testklasse, test eksisterende funksjoner(sprint 3)</a:t>
                      </a:r>
                      <a:endParaRPr lang="en-GB" sz="1200" dirty="0"/>
                    </a:p>
                  </a:txBody>
                  <a:tcPr/>
                </a:tc>
              </a:tr>
              <a:tr h="586292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Said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smtClean="0"/>
                        <a:t>UI-design</a:t>
                      </a:r>
                      <a:r>
                        <a:rPr lang="nb-NO" sz="1200" baseline="0" smtClean="0"/>
                        <a:t>, utkast ikon</a:t>
                      </a:r>
                      <a:r>
                        <a:rPr lang="nb-NO" sz="1200" smtClean="0"/>
                        <a:t>, testklasse, endre</a:t>
                      </a:r>
                      <a:r>
                        <a:rPr lang="nb-NO" sz="1200" baseline="0" smtClean="0"/>
                        <a:t> WBS, endre klassediagram, validere inputfelt, saue- og bruker-ikon</a:t>
                      </a:r>
                      <a:endParaRPr lang="en-GB" sz="1200" dirty="0"/>
                    </a:p>
                  </a:txBody>
                  <a:tcPr/>
                </a:tc>
              </a:tr>
              <a:tr h="72159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Hanne Marie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err="1" smtClean="0"/>
                        <a:t>Use</a:t>
                      </a:r>
                      <a:r>
                        <a:rPr lang="nb-NO" sz="1200" dirty="0" smtClean="0"/>
                        <a:t>-case</a:t>
                      </a:r>
                      <a:r>
                        <a:rPr lang="nb-NO" sz="1200" baseline="0" dirty="0" smtClean="0"/>
                        <a:t>diagram, aktivitetsdiagram, registrere sauer, endre WBS, endre klassediagram, ikon toppmeny, rediger sau</a:t>
                      </a:r>
                      <a:endParaRPr lang="en-GB" sz="1200" dirty="0"/>
                    </a:p>
                  </a:txBody>
                  <a:tcPr/>
                </a:tc>
              </a:tr>
              <a:tr h="856888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Jim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Hovedrapport; skrive prosjektorganisasjon, skrive introduksjon,</a:t>
                      </a:r>
                      <a:r>
                        <a:rPr lang="nb-NO" sz="1200" baseline="0" dirty="0" smtClean="0"/>
                        <a:t> legg </a:t>
                      </a:r>
                      <a:r>
                        <a:rPr lang="nb-NO" sz="1200" baseline="0" dirty="0" err="1" smtClean="0"/>
                        <a:t>inntidsestimering</a:t>
                      </a:r>
                      <a:r>
                        <a:rPr lang="nb-NO" sz="1200" baseline="0" dirty="0" smtClean="0"/>
                        <a:t> og risikofaktor i hovedrapport. Lære om arkitektur</a:t>
                      </a:r>
                      <a:endParaRPr lang="en-GB" sz="1200" dirty="0"/>
                    </a:p>
                  </a:txBody>
                  <a:tcPr/>
                </a:tc>
              </a:tr>
              <a:tr h="315696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Alle/flere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Klassediagram, risikotabell</a:t>
                      </a:r>
                      <a:r>
                        <a:rPr lang="nb-NO" sz="1200" smtClean="0"/>
                        <a:t>, møter med kunden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9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Arbeidsmetode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Hovedsakelig 2 økter i uken(3-5 timer)</a:t>
            </a:r>
          </a:p>
          <a:p>
            <a:pPr lvl="1"/>
            <a:r>
              <a:rPr lang="nb-NO" dirty="0" smtClean="0"/>
              <a:t>Arbeider sammen om problemer</a:t>
            </a:r>
            <a:endParaRPr lang="nb-NO" dirty="0"/>
          </a:p>
          <a:p>
            <a:pPr lvl="1"/>
            <a:r>
              <a:rPr lang="nb-NO" dirty="0" smtClean="0"/>
              <a:t>Hjelper hverandre med oppgaver</a:t>
            </a:r>
          </a:p>
          <a:p>
            <a:pPr lvl="1"/>
            <a:r>
              <a:rPr lang="nb-NO" dirty="0" smtClean="0"/>
              <a:t>Parprogrammerer noen ganger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7095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638</TotalTime>
  <Words>602</Words>
  <Application>Microsoft Macintosh PowerPoint</Application>
  <PresentationFormat>Skjermfremvisning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Folio</vt:lpstr>
      <vt:lpstr>Midveispresentasjon</vt:lpstr>
      <vt:lpstr>Scrum-møter</vt:lpstr>
      <vt:lpstr>Sprintoppdeling</vt:lpstr>
      <vt:lpstr>PowerPoint-presentasjon</vt:lpstr>
      <vt:lpstr>PowerPoint-presentasjon</vt:lpstr>
      <vt:lpstr>Oppdeling av backlog</vt:lpstr>
      <vt:lpstr>Arbeidsoppgaver</vt:lpstr>
      <vt:lpstr>Arbeidsoppgaver</vt:lpstr>
      <vt:lpstr>Arbeidsmetode</vt:lpstr>
      <vt:lpstr>Scrum-verktøy</vt:lpstr>
      <vt:lpstr>Kundens påvirkning av gruppa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Jim</dc:creator>
  <cp:lastModifiedBy>Said Turusbekov</cp:lastModifiedBy>
  <cp:revision>17</cp:revision>
  <dcterms:created xsi:type="dcterms:W3CDTF">2013-10-15T08:37:45Z</dcterms:created>
  <dcterms:modified xsi:type="dcterms:W3CDTF">2013-10-16T07:40:53Z</dcterms:modified>
</cp:coreProperties>
</file>