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64" r:id="rId4"/>
    <p:sldId id="268" r:id="rId5"/>
    <p:sldId id="271" r:id="rId6"/>
    <p:sldId id="269" r:id="rId7"/>
    <p:sldId id="27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845" userDrawn="1">
          <p15:clr>
            <a:srgbClr val="A4A3A4"/>
          </p15:clr>
        </p15:guide>
        <p15:guide id="4" pos="325" userDrawn="1">
          <p15:clr>
            <a:srgbClr val="A4A3A4"/>
          </p15:clr>
        </p15:guide>
        <p15:guide id="5" pos="5019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  <p15:guide id="7" orient="horz" pos="10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41" autoAdjust="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>
        <p:guide orient="horz" pos="845"/>
        <p:guide pos="325"/>
        <p:guide pos="5019"/>
        <p:guide orient="horz" pos="232"/>
        <p:guide orient="horz" pos="10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FBA73-E8D2-4629-BE46-2A35E357D92B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C775D-3A02-4029-A28F-122D4705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38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C775D-3A02-4029-A28F-122D4705D6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612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C775D-3A02-4029-A28F-122D4705D6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84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C775D-3A02-4029-A28F-122D4705D63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36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C775D-3A02-4029-A28F-122D4705D63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1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C775D-3A02-4029-A28F-122D4705D63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413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C775D-3A02-4029-A28F-122D4705D63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62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3CE26-E1A8-4D6E-B03F-153453824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F2DB4F-D1BB-4151-A515-FAC4C2F92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EC02D-5BBE-4F01-B101-91F613F8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0058-0139-4DC0-AEF0-8384CAE1126C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C984C-36D2-4644-9F23-4D0C0213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F24F5-BFAA-4174-98E1-7614074D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8B9D-0EA1-48C6-A7B2-D2C03C7EF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20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F043A-085A-4E64-8793-897CDD94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C08E99-02C1-4053-AA3B-CE2548E3F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3140B-0A09-40F3-B6B5-78062597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0058-0139-4DC0-AEF0-8384CAE1126C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0A930-B127-4617-A53B-A765ED98F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6BF86-0656-47F3-8236-50C866F2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8B9D-0EA1-48C6-A7B2-D2C03C7EF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64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8AA6C0-6FDD-4FB1-9668-6A83541D2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D6F2CA-CFEA-41A0-A375-9D664A54F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E2CA3-0BDE-4111-9BF8-0D9F6E45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0058-0139-4DC0-AEF0-8384CAE1126C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ABA45-F432-4B82-90F8-D96FD65F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2DB9E-AD99-446D-8B5F-794F1384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8B9D-0EA1-48C6-A7B2-D2C03C7EF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10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D5F50-1B62-4FF7-AB07-D93A48A2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513BA-A8B4-4199-9C7C-F3F7AA82B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90A08-3F6E-430C-99E1-A022F0A5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0058-0139-4DC0-AEF0-8384CAE1126C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87AA7-A072-4189-BE8B-C73A486A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A3BC4-527C-4B2B-9A9C-430EB103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8B9D-0EA1-48C6-A7B2-D2C03C7EF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52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03E8D-5348-4B45-9B3E-35949BF1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09F764-7D51-47E6-BACB-68C0C1A02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0E30A-0DA5-442B-A131-E99FDD79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0058-0139-4DC0-AEF0-8384CAE1126C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43B63-89C9-420C-9C4F-75B5B64D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9E0C0-A11E-4B8C-A872-EC4237BD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8B9D-0EA1-48C6-A7B2-D2C03C7EF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7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6DDD1-E87C-4711-AAD9-53AF2BAE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6D419-D467-4311-8763-6CC10A254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CDC999-9F56-492F-BB41-43EF73A2C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272DD9-F10E-40BA-9E27-8636CD18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0058-0139-4DC0-AEF0-8384CAE1126C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A98CAA-A233-4216-86E7-D2588BA2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23919F-BB3C-4474-A729-130040A1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8B9D-0EA1-48C6-A7B2-D2C03C7EF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34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5CC1D-24F5-45BC-B925-28E29147E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B086B9-D0D6-4DEB-AB3F-0BF4AF2A0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DB4E6A-6E79-4089-AA73-A4CB70B09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7688C5-49C5-4461-91F9-452FE34DB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C5DF1B-A306-4F5F-B0B8-CF1B0381C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FF54E1-F097-4EFF-825D-43D50F0E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0058-0139-4DC0-AEF0-8384CAE1126C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07AA3C-8F7B-4623-9747-F3D33527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52CCF9-48B6-4ACB-9A18-51E5F8EF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8B9D-0EA1-48C6-A7B2-D2C03C7EF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01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3716C-C54E-467D-A201-D7FBFA07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7C2809-B3E2-4D22-AC09-2E94C25B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0058-0139-4DC0-AEF0-8384CAE1126C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BBDC23-93B4-4FF8-8DC9-C86AF534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F4C808-63CF-4FF8-84D6-175A4325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8B9D-0EA1-48C6-A7B2-D2C03C7EF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83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6B7404-D654-47B6-8195-785A7D37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0058-0139-4DC0-AEF0-8384CAE1126C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D1FBD8-A330-43C2-A3CA-C74A8318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259E4E-8D53-4BBE-96FF-5AA1807D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8B9D-0EA1-48C6-A7B2-D2C03C7EF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44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32AF2-7F7F-449A-88BF-8FCCFE60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25709-14D4-4F98-AAB9-52ED322F2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E9D9A9-5B6A-4A7F-84C3-DEF5ADF47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916E75-3B3A-4BE5-AC08-FE675019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0058-0139-4DC0-AEF0-8384CAE1126C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F2D641-4CCC-4A25-9617-012AFA28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749D9-F613-406C-B383-390AFD6C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8B9D-0EA1-48C6-A7B2-D2C03C7EF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24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67F1F-6F81-4E68-865C-9AC953E9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877062-C005-4A6E-A764-AAB243D6F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81F656-A613-4C7F-AE73-21F6DAEF3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D592C7-7A29-4FA0-A215-A4AAF3E6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0058-0139-4DC0-AEF0-8384CAE1126C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5E1AEB-26EA-4EDF-96E8-3C241EEC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A60E21-11C0-40F9-9B37-E64BD94D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8B9D-0EA1-48C6-A7B2-D2C03C7EF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59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2425D0-9E3C-400C-9943-ED546539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FF1B18-F5B6-4234-B8F5-27187DBEC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2FA6A-099A-4336-98D9-9EE05485F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40058-0139-4DC0-AEF0-8384CAE1126C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7F344-08D3-4F7D-8CB3-A4522AAEA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4E10B-8F74-4984-9860-035978AC3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48B9D-0EA1-48C6-A7B2-D2C03C7EF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6BDCA5-C163-48A8-A16D-E99A09F0B231}"/>
              </a:ext>
            </a:extLst>
          </p:cNvPr>
          <p:cNvSpPr txBox="1"/>
          <p:nvPr/>
        </p:nvSpPr>
        <p:spPr>
          <a:xfrm>
            <a:off x="515938" y="333375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로딩 페이지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1341438"/>
            <a:ext cx="4068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dirty="0">
                <a:sym typeface="Wingdings" panose="05000000000000000000" pitchFamily="2" charset="2"/>
              </a:rPr>
              <a:t> </a:t>
            </a:r>
            <a:r>
              <a:rPr lang="ko-KR" altLang="en-US" sz="1600" dirty="0"/>
              <a:t>로딩 </a:t>
            </a:r>
            <a:r>
              <a:rPr lang="en-US" altLang="ko-KR" sz="1600" dirty="0"/>
              <a:t>Progress Bar</a:t>
            </a:r>
            <a:endParaRPr lang="en-US" altLang="ko-KR" sz="1600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1572270"/>
            <a:ext cx="7200000" cy="405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2971595" y="3417270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 sz="2400" b="1">
                <a:ln w="15875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>
                <a:sym typeface="Wingdings" panose="05000000000000000000" pitchFamily="2" charset="2"/>
              </a:rPr>
              <a:t>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2536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그림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1592263"/>
            <a:ext cx="7200000" cy="40500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AA6BDCA5-C163-48A8-A16D-E99A09F0B231}"/>
              </a:ext>
            </a:extLst>
          </p:cNvPr>
          <p:cNvSpPr txBox="1"/>
          <p:nvPr/>
        </p:nvSpPr>
        <p:spPr>
          <a:xfrm>
            <a:off x="515938" y="333375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로봇 운영 페이지</a:t>
            </a:r>
            <a:endParaRPr lang="ko-KR" altLang="en-US" sz="20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3181145" y="3536627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 sz="2400" b="1">
                <a:ln w="15875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>
                <a:sym typeface="Wingdings" panose="05000000000000000000" pitchFamily="2" charset="2"/>
              </a:rPr>
              <a:t>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>
            <a:spLocks/>
          </p:cNvSpPr>
          <p:nvPr/>
        </p:nvSpPr>
        <p:spPr>
          <a:xfrm>
            <a:off x="1055721" y="355145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ko-KR" altLang="en-US" sz="2400" b="1" dirty="0" smtClean="0">
                <a:ln w="15875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</a:t>
            </a:r>
            <a:endParaRPr lang="en-US" altLang="ko-KR" sz="2400" b="1" dirty="0" smtClean="0">
              <a:ln w="15875">
                <a:solidFill>
                  <a:srgbClr val="FF000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>
            <a:spLocks/>
          </p:cNvSpPr>
          <p:nvPr/>
        </p:nvSpPr>
        <p:spPr>
          <a:xfrm>
            <a:off x="1595721" y="1987705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ko-KR" altLang="en-US" sz="2400" b="1" dirty="0" smtClean="0">
                <a:ln w="15875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</a:t>
            </a:r>
            <a:endParaRPr lang="en-US" altLang="ko-KR" sz="2400" b="1" dirty="0" smtClean="0">
              <a:ln w="15875">
                <a:solidFill>
                  <a:srgbClr val="FF000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2849476"/>
            <a:ext cx="4068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ko-KR" sz="1600" dirty="0">
                <a:sym typeface="Wingdings" panose="05000000000000000000" pitchFamily="2" charset="2"/>
              </a:rPr>
              <a:t> </a:t>
            </a:r>
            <a:r>
              <a:rPr lang="ko-KR" altLang="en-US" sz="1600" dirty="0" smtClean="0">
                <a:sym typeface="Wingdings" panose="05000000000000000000" pitchFamily="2" charset="2"/>
              </a:rPr>
              <a:t>스케줄 목록 제어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3502397"/>
            <a:ext cx="4068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en-US" altLang="ko-KR" sz="1200" dirty="0" smtClean="0">
                <a:sym typeface="Wingdings" panose="05000000000000000000" pitchFamily="2" charset="2"/>
              </a:rPr>
              <a:t>- </a:t>
            </a:r>
            <a:r>
              <a:rPr lang="ko-KR" altLang="en-US" sz="1200" dirty="0" smtClean="0">
                <a:sym typeface="Wingdings" panose="05000000000000000000" pitchFamily="2" charset="2"/>
              </a:rPr>
              <a:t>삭제 버튼 클릭 시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목록에서 제거됨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4101329"/>
            <a:ext cx="4068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en-US" altLang="ko-KR" sz="1200" dirty="0" smtClean="0">
                <a:sym typeface="Wingdings" panose="05000000000000000000" pitchFamily="2" charset="2"/>
              </a:rPr>
              <a:t>- </a:t>
            </a:r>
            <a:r>
              <a:rPr lang="ko-KR" altLang="en-US" sz="1200" dirty="0" smtClean="0">
                <a:sym typeface="Wingdings" panose="05000000000000000000" pitchFamily="2" charset="2"/>
              </a:rPr>
              <a:t>목적지 도착 시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첫번째 항목 제거되고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sym typeface="Wingdings" panose="05000000000000000000" pitchFamily="2" charset="2"/>
              </a:rPr>
              <a:t>정지 상태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3202931"/>
            <a:ext cx="4068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en-US" altLang="ko-KR" sz="1200" dirty="0" smtClean="0">
                <a:sym typeface="Wingdings" panose="05000000000000000000" pitchFamily="2" charset="2"/>
              </a:rPr>
              <a:t>- </a:t>
            </a:r>
            <a:r>
              <a:rPr lang="ko-KR" altLang="en-US" sz="1200" dirty="0" smtClean="0">
                <a:sym typeface="Wingdings" panose="05000000000000000000" pitchFamily="2" charset="2"/>
              </a:rPr>
              <a:t>주행 상태일 경우 제어 불가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3801863"/>
            <a:ext cx="4068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en-US" altLang="ko-KR" sz="1200" dirty="0" smtClean="0">
                <a:sym typeface="Wingdings" panose="05000000000000000000" pitchFamily="2" charset="2"/>
              </a:rPr>
              <a:t>- </a:t>
            </a:r>
            <a:r>
              <a:rPr lang="ko-KR" altLang="en-US" sz="1200" dirty="0" smtClean="0">
                <a:sym typeface="Wingdings" panose="05000000000000000000" pitchFamily="2" charset="2"/>
              </a:rPr>
              <a:t>순서 변경 가능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1341438"/>
            <a:ext cx="4068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dirty="0" smtClean="0">
                <a:sym typeface="Wingdings" panose="05000000000000000000" pitchFamily="2" charset="2"/>
              </a:rPr>
              <a:t> 등록된 거점으로 이동 제어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1994359"/>
            <a:ext cx="4068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en-US" altLang="ko-KR" sz="1200" dirty="0" smtClean="0">
                <a:sym typeface="Wingdings" panose="05000000000000000000" pitchFamily="2" charset="2"/>
              </a:rPr>
              <a:t>- </a:t>
            </a:r>
            <a:r>
              <a:rPr lang="ko-KR" altLang="en-US" sz="1200" dirty="0" smtClean="0">
                <a:sym typeface="Wingdings" panose="05000000000000000000" pitchFamily="2" charset="2"/>
              </a:rPr>
              <a:t>상단에 최대 </a:t>
            </a:r>
            <a:r>
              <a:rPr lang="en-US" altLang="ko-KR" sz="1200" dirty="0" smtClean="0">
                <a:sym typeface="Wingdings" panose="05000000000000000000" pitchFamily="2" charset="2"/>
              </a:rPr>
              <a:t>3</a:t>
            </a:r>
            <a:r>
              <a:rPr lang="ko-KR" altLang="en-US" sz="1200" dirty="0" smtClean="0">
                <a:sym typeface="Wingdings" panose="05000000000000000000" pitchFamily="2" charset="2"/>
              </a:rPr>
              <a:t>개의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즐겨찾는</a:t>
            </a:r>
            <a:r>
              <a:rPr lang="ko-KR" altLang="en-US" sz="1200" dirty="0" smtClean="0">
                <a:sym typeface="Wingdings" panose="05000000000000000000" pitchFamily="2" charset="2"/>
              </a:rPr>
              <a:t> 목록 고정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2275968"/>
            <a:ext cx="4068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en-US" altLang="ko-KR" sz="1200" dirty="0" smtClean="0">
                <a:sym typeface="Wingdings" panose="05000000000000000000" pitchFamily="2" charset="2"/>
              </a:rPr>
              <a:t>- </a:t>
            </a:r>
            <a:r>
              <a:rPr lang="ko-KR" altLang="en-US" sz="1200" dirty="0" smtClean="0">
                <a:sym typeface="Wingdings" panose="05000000000000000000" pitchFamily="2" charset="2"/>
              </a:rPr>
              <a:t>거점 클릭 시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스케줄 목록에 추가됨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1694893"/>
            <a:ext cx="4068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en-US" altLang="ko-KR" sz="1200" dirty="0" smtClean="0">
                <a:sym typeface="Wingdings" panose="05000000000000000000" pitchFamily="2" charset="2"/>
              </a:rPr>
              <a:t>- </a:t>
            </a:r>
            <a:r>
              <a:rPr lang="ko-KR" altLang="en-US" sz="1200" dirty="0" smtClean="0">
                <a:sym typeface="Wingdings" panose="05000000000000000000" pitchFamily="2" charset="2"/>
              </a:rPr>
              <a:t>주행 상태일 경우 제어 불가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4692695"/>
            <a:ext cx="4068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dirty="0" smtClean="0">
                <a:sym typeface="Wingdings" panose="05000000000000000000" pitchFamily="2" charset="2"/>
              </a:rPr>
              <a:t></a:t>
            </a:r>
            <a:r>
              <a:rPr lang="ko-KR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맵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5028293"/>
            <a:ext cx="4068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en-US" altLang="ko-KR" sz="1200" dirty="0" smtClean="0">
                <a:sym typeface="Wingdings" panose="05000000000000000000" pitchFamily="2" charset="2"/>
              </a:rPr>
              <a:t>- </a:t>
            </a:r>
            <a:r>
              <a:rPr lang="ko-KR" altLang="en-US" sz="1200" dirty="0" smtClean="0">
                <a:sym typeface="Wingdings" panose="05000000000000000000" pitchFamily="2" charset="2"/>
              </a:rPr>
              <a:t>적절한 크기로 확대된 지도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5309901"/>
            <a:ext cx="4068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en-US" altLang="ko-KR" sz="1200" dirty="0" smtClean="0">
                <a:sym typeface="Wingdings" panose="05000000000000000000" pitchFamily="2" charset="2"/>
              </a:rPr>
              <a:t>- </a:t>
            </a:r>
            <a:r>
              <a:rPr lang="ko-KR" altLang="en-US" sz="1200" dirty="0" smtClean="0">
                <a:sym typeface="Wingdings" panose="05000000000000000000" pitchFamily="2" charset="2"/>
              </a:rPr>
              <a:t>로봇 위치 표현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5591510"/>
            <a:ext cx="4068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en-US" altLang="ko-KR" sz="1200" dirty="0" smtClean="0">
                <a:sym typeface="Wingdings" panose="05000000000000000000" pitchFamily="2" charset="2"/>
              </a:rPr>
              <a:t>- </a:t>
            </a:r>
            <a:r>
              <a:rPr lang="ko-KR" altLang="en-US" sz="1200" dirty="0" smtClean="0">
                <a:sym typeface="Wingdings" panose="05000000000000000000" pitchFamily="2" charset="2"/>
              </a:rPr>
              <a:t>라이다 센서 값 표현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5855256"/>
            <a:ext cx="4068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en-US" altLang="ko-KR" sz="1200" dirty="0" smtClean="0">
                <a:sym typeface="Wingdings" panose="05000000000000000000" pitchFamily="2" charset="2"/>
              </a:rPr>
              <a:t>- </a:t>
            </a:r>
            <a:r>
              <a:rPr lang="ko-KR" altLang="en-US" sz="1200" dirty="0" smtClean="0">
                <a:sym typeface="Wingdings" panose="05000000000000000000" pitchFamily="2" charset="2"/>
              </a:rPr>
              <a:t>스케줄 첫번째 거점 위치 표현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226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그림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1592263"/>
            <a:ext cx="7200000" cy="40500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AA6BDCA5-C163-48A8-A16D-E99A09F0B231}"/>
              </a:ext>
            </a:extLst>
          </p:cNvPr>
          <p:cNvSpPr txBox="1"/>
          <p:nvPr/>
        </p:nvSpPr>
        <p:spPr>
          <a:xfrm>
            <a:off x="515938" y="333375"/>
            <a:ext cx="3547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로봇 운영 페이지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제어 패널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5561795" y="1660841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 sz="2400" b="1">
                <a:ln w="15875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>
                <a:sym typeface="Wingdings" panose="05000000000000000000" pitchFamily="2" charset="2"/>
              </a:rPr>
              <a:t>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>
            <a:spLocks/>
          </p:cNvSpPr>
          <p:nvPr/>
        </p:nvSpPr>
        <p:spPr>
          <a:xfrm>
            <a:off x="5561795" y="2433404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ko-KR" altLang="en-US" sz="2400" b="1" dirty="0" smtClean="0">
                <a:ln w="15875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</a:t>
            </a:r>
            <a:endParaRPr lang="en-US" altLang="ko-KR" sz="2400" b="1" dirty="0" smtClean="0">
              <a:ln w="15875">
                <a:solidFill>
                  <a:srgbClr val="FF000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>
            <a:spLocks/>
          </p:cNvSpPr>
          <p:nvPr/>
        </p:nvSpPr>
        <p:spPr>
          <a:xfrm>
            <a:off x="5818970" y="3474939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ko-KR" altLang="en-US" sz="2400" b="1" dirty="0" smtClean="0">
                <a:ln w="15875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</a:t>
            </a:r>
            <a:endParaRPr lang="en-US" altLang="ko-KR" sz="2400" b="1" dirty="0" smtClean="0">
              <a:ln w="15875">
                <a:solidFill>
                  <a:srgbClr val="FF000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>
            <a:spLocks/>
          </p:cNvSpPr>
          <p:nvPr/>
        </p:nvSpPr>
        <p:spPr>
          <a:xfrm>
            <a:off x="5495120" y="528226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ko-KR" altLang="en-US" sz="2400" b="1" dirty="0" smtClean="0">
                <a:ln w="15875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</a:t>
            </a:r>
            <a:endParaRPr lang="en-US" altLang="ko-KR" sz="2400" b="1" dirty="0" smtClean="0">
              <a:ln w="15875">
                <a:solidFill>
                  <a:srgbClr val="FF000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1341438"/>
            <a:ext cx="4068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dirty="0" smtClean="0">
                <a:sym typeface="Wingdings" panose="05000000000000000000" pitchFamily="2" charset="2"/>
              </a:rPr>
              <a:t> </a:t>
            </a:r>
            <a:r>
              <a:rPr lang="ko-KR" altLang="en-US" sz="1600" dirty="0">
                <a:sym typeface="Wingdings" panose="05000000000000000000" pitchFamily="2" charset="2"/>
              </a:rPr>
              <a:t>현재 </a:t>
            </a:r>
            <a:r>
              <a:rPr lang="ko-KR" altLang="en-US" sz="1600" dirty="0" smtClean="0">
                <a:sym typeface="Wingdings" panose="05000000000000000000" pitchFamily="2" charset="2"/>
              </a:rPr>
              <a:t>로봇의 상태를 표현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1684767"/>
            <a:ext cx="4068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en-US" altLang="ko-KR" sz="1200" dirty="0" smtClean="0">
                <a:sym typeface="Wingdings" panose="05000000000000000000" pitchFamily="2" charset="2"/>
              </a:rPr>
              <a:t>- </a:t>
            </a:r>
            <a:r>
              <a:rPr lang="ko-KR" altLang="en-US" sz="1200" dirty="0" smtClean="0">
                <a:sym typeface="Wingdings" panose="05000000000000000000" pitchFamily="2" charset="2"/>
              </a:rPr>
              <a:t>상태 </a:t>
            </a:r>
            <a:r>
              <a:rPr lang="en-US" altLang="ko-KR" sz="1200" dirty="0" smtClean="0">
                <a:sym typeface="Wingdings" panose="05000000000000000000" pitchFamily="2" charset="2"/>
              </a:rPr>
              <a:t>: </a:t>
            </a:r>
            <a:r>
              <a:rPr lang="ko-KR" altLang="en-US" sz="1200" dirty="0" smtClean="0">
                <a:sym typeface="Wingdings" panose="05000000000000000000" pitchFamily="2" charset="2"/>
              </a:rPr>
              <a:t>로딩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준비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주행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긴급정지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2257910"/>
            <a:ext cx="4068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ko-KR" sz="1600" dirty="0">
                <a:sym typeface="Wingdings" panose="05000000000000000000" pitchFamily="2" charset="2"/>
              </a:rPr>
              <a:t> </a:t>
            </a:r>
            <a:r>
              <a:rPr lang="ko-KR" altLang="en-US" sz="1600" dirty="0" smtClean="0">
                <a:sym typeface="Wingdings" panose="05000000000000000000" pitchFamily="2" charset="2"/>
              </a:rPr>
              <a:t>주행중인 로봇의 제어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2631066"/>
            <a:ext cx="4068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en-US" altLang="ko-KR" sz="1200" dirty="0" smtClean="0">
                <a:sym typeface="Wingdings" panose="05000000000000000000" pitchFamily="2" charset="2"/>
              </a:rPr>
              <a:t>- </a:t>
            </a:r>
            <a:r>
              <a:rPr lang="ko-KR" altLang="en-US" sz="1200" dirty="0" smtClean="0">
                <a:sym typeface="Wingdings" panose="05000000000000000000" pitchFamily="2" charset="2"/>
              </a:rPr>
              <a:t>정지 </a:t>
            </a:r>
            <a:r>
              <a:rPr lang="en-US" altLang="ko-KR" sz="1200" dirty="0" smtClean="0">
                <a:sym typeface="Wingdings" panose="05000000000000000000" pitchFamily="2" charset="2"/>
              </a:rPr>
              <a:t>: </a:t>
            </a:r>
            <a:r>
              <a:rPr lang="ko-KR" altLang="en-US" sz="1200" dirty="0" smtClean="0">
                <a:sym typeface="Wingdings" panose="05000000000000000000" pitchFamily="2" charset="2"/>
              </a:rPr>
              <a:t>로봇 멈춤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첫번째 스케줄 제거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2950233"/>
            <a:ext cx="4068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en-US" altLang="ko-KR" sz="1200" dirty="0" smtClean="0">
                <a:sym typeface="Wingdings" panose="05000000000000000000" pitchFamily="2" charset="2"/>
              </a:rPr>
              <a:t>- </a:t>
            </a:r>
            <a:r>
              <a:rPr lang="ko-KR" altLang="en-US" sz="1200" dirty="0" smtClean="0">
                <a:sym typeface="Wingdings" panose="05000000000000000000" pitchFamily="2" charset="2"/>
              </a:rPr>
              <a:t>재생 </a:t>
            </a:r>
            <a:r>
              <a:rPr lang="en-US" altLang="ko-KR" sz="1200" dirty="0" smtClean="0">
                <a:sym typeface="Wingdings" panose="05000000000000000000" pitchFamily="2" charset="2"/>
              </a:rPr>
              <a:t>: </a:t>
            </a:r>
            <a:r>
              <a:rPr lang="ko-KR" altLang="en-US" sz="1200" dirty="0">
                <a:sym typeface="Wingdings" panose="05000000000000000000" pitchFamily="2" charset="2"/>
              </a:rPr>
              <a:t>첫번째 스케줄 목표로 </a:t>
            </a:r>
            <a:r>
              <a:rPr lang="ko-KR" altLang="en-US" sz="1200" dirty="0" smtClean="0">
                <a:sym typeface="Wingdings" panose="05000000000000000000" pitchFamily="2" charset="2"/>
              </a:rPr>
              <a:t>이동 시작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3269400"/>
            <a:ext cx="4068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en-US" altLang="ko-KR" sz="1200" dirty="0" smtClean="0">
                <a:sym typeface="Wingdings" panose="05000000000000000000" pitchFamily="2" charset="2"/>
              </a:rPr>
              <a:t>- </a:t>
            </a:r>
            <a:r>
              <a:rPr lang="ko-KR" altLang="en-US" sz="1200" dirty="0" smtClean="0">
                <a:sym typeface="Wingdings" panose="05000000000000000000" pitchFamily="2" charset="2"/>
              </a:rPr>
              <a:t>일시정지 </a:t>
            </a:r>
            <a:r>
              <a:rPr lang="en-US" altLang="ko-KR" sz="1200" dirty="0" smtClean="0">
                <a:sym typeface="Wingdings" panose="05000000000000000000" pitchFamily="2" charset="2"/>
              </a:rPr>
              <a:t>: </a:t>
            </a:r>
            <a:r>
              <a:rPr lang="ko-KR" altLang="en-US" sz="1200" dirty="0" smtClean="0">
                <a:sym typeface="Wingdings" panose="05000000000000000000" pitchFamily="2" charset="2"/>
              </a:rPr>
              <a:t>로봇 멈춤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3883356"/>
            <a:ext cx="4068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dirty="0" smtClean="0">
                <a:sym typeface="Wingdings" panose="05000000000000000000" pitchFamily="2" charset="2"/>
              </a:rPr>
              <a:t></a:t>
            </a:r>
            <a:r>
              <a:rPr lang="ko-KR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매뉴얼 이동 제어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4574256"/>
            <a:ext cx="4068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dirty="0">
                <a:sym typeface="Wingdings" panose="05000000000000000000" pitchFamily="2" charset="2"/>
              </a:rPr>
              <a:t></a:t>
            </a:r>
            <a:r>
              <a:rPr lang="ko-KR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상태 정보 표현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967662" y="4908060"/>
            <a:ext cx="4068000" cy="1192117"/>
            <a:chOff x="7967663" y="4402050"/>
            <a:chExt cx="3919537" cy="119211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B9B2E8C-151B-4309-99C2-8D57FAEC4DF6}"/>
                </a:ext>
              </a:extLst>
            </p:cNvPr>
            <p:cNvSpPr/>
            <p:nvPr/>
          </p:nvSpPr>
          <p:spPr>
            <a:xfrm>
              <a:off x="8726430" y="4694511"/>
              <a:ext cx="2599280" cy="8996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Ardent Robot Corp.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v1.0.1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contact@ardentrobot.com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CA83812-13F4-4306-A3EA-4C28BF106995}"/>
                </a:ext>
              </a:extLst>
            </p:cNvPr>
            <p:cNvSpPr txBox="1"/>
            <p:nvPr/>
          </p:nvSpPr>
          <p:spPr>
            <a:xfrm>
              <a:off x="7967663" y="4402050"/>
              <a:ext cx="391953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1"/>
              <a:r>
                <a:rPr lang="en-US" altLang="ko-KR" sz="1200" dirty="0" smtClean="0">
                  <a:sym typeface="Wingdings" panose="05000000000000000000" pitchFamily="2" charset="2"/>
                </a:rPr>
                <a:t>- </a:t>
              </a:r>
              <a:r>
                <a:rPr lang="ko-KR" altLang="en-US" sz="1200" dirty="0" smtClean="0">
                  <a:sym typeface="Wingdings" panose="05000000000000000000" pitchFamily="2" charset="2"/>
                </a:rPr>
                <a:t>버전 정보 팝업</a:t>
              </a:r>
              <a:endParaRPr lang="en-US" altLang="ko-KR" sz="1200" dirty="0" smtClean="0">
                <a:sym typeface="Wingdings" panose="05000000000000000000" pitchFamily="2" charset="2"/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6137454"/>
            <a:ext cx="4068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en-US" altLang="ko-KR" sz="1200" dirty="0" smtClean="0">
                <a:sym typeface="Wingdings" panose="05000000000000000000" pitchFamily="2" charset="2"/>
              </a:rPr>
              <a:t>- </a:t>
            </a:r>
            <a:r>
              <a:rPr lang="ko-KR" altLang="en-US" sz="1200" dirty="0" smtClean="0">
                <a:sym typeface="Wingdings" panose="05000000000000000000" pitchFamily="2" charset="2"/>
              </a:rPr>
              <a:t>배터리 잔량 </a:t>
            </a:r>
            <a:r>
              <a:rPr lang="en-US" altLang="ko-KR" sz="1200" dirty="0" smtClean="0"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sym typeface="Wingdings" panose="05000000000000000000" pitchFamily="2" charset="2"/>
              </a:rPr>
              <a:t>충전 시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충전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sym typeface="Wingdings" panose="05000000000000000000" pitchFamily="2" charset="2"/>
              </a:rPr>
              <a:t>아이콘 표현</a:t>
            </a:r>
            <a:r>
              <a:rPr lang="en-US" altLang="ko-KR" sz="1200" dirty="0" smtClean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88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AA6BDCA5-C163-48A8-A16D-E99A09F0B231}"/>
              </a:ext>
            </a:extLst>
          </p:cNvPr>
          <p:cNvSpPr txBox="1"/>
          <p:nvPr/>
        </p:nvSpPr>
        <p:spPr>
          <a:xfrm>
            <a:off x="515938" y="333375"/>
            <a:ext cx="3826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거점</a:t>
            </a:r>
            <a:r>
              <a:rPr lang="en-US" altLang="ko-KR" sz="2000" b="1" dirty="0" smtClean="0"/>
              <a:t>/</a:t>
            </a:r>
            <a:r>
              <a:rPr lang="ko-KR" altLang="en-US" sz="2000" b="1" dirty="0" err="1" smtClean="0"/>
              <a:t>가상벽</a:t>
            </a:r>
            <a:r>
              <a:rPr lang="ko-KR" altLang="en-US" sz="2000" b="1" dirty="0" smtClean="0"/>
              <a:t> 설정 페이지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거점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1592263"/>
            <a:ext cx="7200000" cy="405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1162074" y="1812534"/>
            <a:ext cx="274113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 sz="2400" b="1">
                <a:ln w="15875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>
                <a:sym typeface="Wingdings" panose="05000000000000000000" pitchFamily="2" charset="2"/>
              </a:rPr>
              <a:t>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5772174" y="1812534"/>
            <a:ext cx="274113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 sz="2400" b="1">
                <a:ln w="15875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>
                <a:sym typeface="Wingdings" panose="05000000000000000000" pitchFamily="2" charset="2"/>
              </a:rPr>
              <a:t>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3828410" y="2031702"/>
            <a:ext cx="274113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 sz="2400" b="1">
                <a:ln w="15875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>
                <a:sym typeface="Wingdings" panose="05000000000000000000" pitchFamily="2" charset="2"/>
              </a:rPr>
              <a:t>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967662" y="2350804"/>
            <a:ext cx="4068001" cy="2972271"/>
            <a:chOff x="7967662" y="2227920"/>
            <a:chExt cx="4068001" cy="297227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CA83812-13F4-4306-A3EA-4C28BF106995}"/>
                </a:ext>
              </a:extLst>
            </p:cNvPr>
            <p:cNvSpPr txBox="1"/>
            <p:nvPr/>
          </p:nvSpPr>
          <p:spPr>
            <a:xfrm>
              <a:off x="7967662" y="2227920"/>
              <a:ext cx="4068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00" dirty="0" smtClean="0">
                  <a:sym typeface="Wingdings" panose="05000000000000000000" pitchFamily="2" charset="2"/>
                </a:rPr>
                <a:t> 거점 목록</a:t>
              </a:r>
              <a:endParaRPr lang="en-US" altLang="ko-KR" sz="1600" dirty="0" smtClean="0">
                <a:sym typeface="Wingdings" panose="05000000000000000000" pitchFamily="2" charset="2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7967662" y="2552514"/>
              <a:ext cx="4068001" cy="968724"/>
              <a:chOff x="7967662" y="2484214"/>
              <a:chExt cx="4068001" cy="968724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CA83812-13F4-4306-A3EA-4C28BF106995}"/>
                  </a:ext>
                </a:extLst>
              </p:cNvPr>
              <p:cNvSpPr txBox="1"/>
              <p:nvPr/>
            </p:nvSpPr>
            <p:spPr>
              <a:xfrm>
                <a:off x="7967662" y="2730178"/>
                <a:ext cx="40680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1"/>
                <a:r>
                  <a:rPr lang="en-US" altLang="ko-KR" sz="1100" dirty="0" smtClean="0">
                    <a:sym typeface="Wingdings" panose="05000000000000000000" pitchFamily="2" charset="2"/>
                  </a:rPr>
                  <a:t>- </a:t>
                </a:r>
                <a:r>
                  <a:rPr lang="ko-KR" altLang="en-US" sz="1100" dirty="0" smtClean="0">
                    <a:sym typeface="Wingdings" panose="05000000000000000000" pitchFamily="2" charset="2"/>
                  </a:rPr>
                  <a:t>추가하기 클릭 시</a:t>
                </a:r>
                <a:r>
                  <a:rPr lang="en-US" altLang="ko-KR" sz="1100" dirty="0" smtClean="0">
                    <a:sym typeface="Wingdings" panose="05000000000000000000" pitchFamily="2" charset="2"/>
                  </a:rPr>
                  <a:t>, </a:t>
                </a:r>
                <a:r>
                  <a:rPr lang="ko-KR" altLang="en-US" sz="1100" dirty="0" smtClean="0">
                    <a:sym typeface="Wingdings" panose="05000000000000000000" pitchFamily="2" charset="2"/>
                  </a:rPr>
                  <a:t>맵 영역이 활성화 됨</a:t>
                </a:r>
                <a:endParaRPr lang="en-US" altLang="ko-KR" sz="1100" dirty="0" smtClean="0">
                  <a:sym typeface="Wingdings" panose="05000000000000000000" pitchFamily="2" charset="2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A83812-13F4-4306-A3EA-4C28BF106995}"/>
                  </a:ext>
                </a:extLst>
              </p:cNvPr>
              <p:cNvSpPr txBox="1"/>
              <p:nvPr/>
            </p:nvSpPr>
            <p:spPr>
              <a:xfrm>
                <a:off x="7967662" y="2960753"/>
                <a:ext cx="40680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1"/>
                <a:r>
                  <a:rPr lang="en-US" altLang="ko-KR" sz="1100" dirty="0" smtClean="0">
                    <a:sym typeface="Wingdings" panose="05000000000000000000" pitchFamily="2" charset="2"/>
                  </a:rPr>
                  <a:t>- </a:t>
                </a:r>
                <a:r>
                  <a:rPr lang="ko-KR" altLang="en-US" sz="1100" dirty="0" smtClean="0">
                    <a:sym typeface="Wingdings" panose="05000000000000000000" pitchFamily="2" charset="2"/>
                  </a:rPr>
                  <a:t>활성화된 맵 내부를 클릭하여 거점 추가</a:t>
                </a:r>
                <a:endParaRPr lang="en-US" altLang="ko-KR" sz="1100" dirty="0" smtClean="0">
                  <a:sym typeface="Wingdings" panose="05000000000000000000" pitchFamily="2" charset="2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A83812-13F4-4306-A3EA-4C28BF106995}"/>
                  </a:ext>
                </a:extLst>
              </p:cNvPr>
              <p:cNvSpPr txBox="1"/>
              <p:nvPr/>
            </p:nvSpPr>
            <p:spPr>
              <a:xfrm>
                <a:off x="7967662" y="2484214"/>
                <a:ext cx="4068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 smtClean="0">
                    <a:sym typeface="Wingdings" panose="05000000000000000000" pitchFamily="2" charset="2"/>
                  </a:rPr>
                  <a:t>    1) </a:t>
                </a:r>
                <a:r>
                  <a:rPr lang="ko-KR" altLang="en-US" sz="1200" dirty="0" smtClean="0">
                    <a:sym typeface="Wingdings" panose="05000000000000000000" pitchFamily="2" charset="2"/>
                  </a:rPr>
                  <a:t>거점 추가</a:t>
                </a:r>
                <a:endParaRPr lang="en-US" altLang="ko-KR" sz="1200" dirty="0" smtClean="0">
                  <a:sym typeface="Wingdings" panose="05000000000000000000" pitchFamily="2" charset="2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A83812-13F4-4306-A3EA-4C28BF106995}"/>
                  </a:ext>
                </a:extLst>
              </p:cNvPr>
              <p:cNvSpPr txBox="1"/>
              <p:nvPr/>
            </p:nvSpPr>
            <p:spPr>
              <a:xfrm>
                <a:off x="7967663" y="3191328"/>
                <a:ext cx="40680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1"/>
                <a:r>
                  <a:rPr lang="en-US" altLang="ko-KR" sz="1100" dirty="0" smtClean="0">
                    <a:sym typeface="Wingdings" panose="05000000000000000000" pitchFamily="2" charset="2"/>
                  </a:rPr>
                  <a:t>- </a:t>
                </a:r>
                <a:r>
                  <a:rPr lang="ko-KR" altLang="en-US" sz="1100" dirty="0" smtClean="0">
                    <a:sym typeface="Wingdings" panose="05000000000000000000" pitchFamily="2" charset="2"/>
                  </a:rPr>
                  <a:t>거점 수정 인터페이스 노출</a:t>
                </a:r>
                <a:endParaRPr lang="en-US" altLang="ko-KR" sz="1100" dirty="0" smtClean="0">
                  <a:sym typeface="Wingdings" panose="05000000000000000000" pitchFamily="2" charset="2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967662" y="3507278"/>
              <a:ext cx="4068001" cy="738149"/>
              <a:chOff x="7967662" y="3421903"/>
              <a:chExt cx="4068001" cy="738149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CA83812-13F4-4306-A3EA-4C28BF106995}"/>
                  </a:ext>
                </a:extLst>
              </p:cNvPr>
              <p:cNvSpPr txBox="1"/>
              <p:nvPr/>
            </p:nvSpPr>
            <p:spPr>
              <a:xfrm>
                <a:off x="7967662" y="3421903"/>
                <a:ext cx="4068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 smtClean="0">
                    <a:sym typeface="Wingdings" panose="05000000000000000000" pitchFamily="2" charset="2"/>
                  </a:rPr>
                  <a:t>    2) </a:t>
                </a:r>
                <a:r>
                  <a:rPr lang="ko-KR" altLang="en-US" sz="1200" dirty="0" smtClean="0">
                    <a:sym typeface="Wingdings" panose="05000000000000000000" pitchFamily="2" charset="2"/>
                  </a:rPr>
                  <a:t>거점 선택</a:t>
                </a:r>
                <a:endParaRPr lang="en-US" altLang="ko-KR" sz="1200" dirty="0" smtClean="0">
                  <a:sym typeface="Wingdings" panose="05000000000000000000" pitchFamily="2" charset="2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A83812-13F4-4306-A3EA-4C28BF106995}"/>
                  </a:ext>
                </a:extLst>
              </p:cNvPr>
              <p:cNvSpPr txBox="1"/>
              <p:nvPr/>
            </p:nvSpPr>
            <p:spPr>
              <a:xfrm>
                <a:off x="7967663" y="3667867"/>
                <a:ext cx="40680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1"/>
                <a:r>
                  <a:rPr lang="en-US" altLang="ko-KR" sz="1100" dirty="0" smtClean="0">
                    <a:sym typeface="Wingdings" panose="05000000000000000000" pitchFamily="2" charset="2"/>
                  </a:rPr>
                  <a:t>- </a:t>
                </a:r>
                <a:r>
                  <a:rPr lang="ko-KR" altLang="en-US" sz="1100" dirty="0" err="1" smtClean="0">
                    <a:sym typeface="Wingdings" panose="05000000000000000000" pitchFamily="2" charset="2"/>
                  </a:rPr>
                  <a:t>선택거점이</a:t>
                </a:r>
                <a:r>
                  <a:rPr lang="ko-KR" altLang="en-US" sz="1100" dirty="0" smtClean="0">
                    <a:sym typeface="Wingdings" panose="05000000000000000000" pitchFamily="2" charset="2"/>
                  </a:rPr>
                  <a:t> </a:t>
                </a:r>
                <a:r>
                  <a:rPr lang="ko-KR" altLang="en-US" sz="1100" dirty="0" err="1" smtClean="0">
                    <a:sym typeface="Wingdings" panose="05000000000000000000" pitchFamily="2" charset="2"/>
                  </a:rPr>
                  <a:t>맵의</a:t>
                </a:r>
                <a:r>
                  <a:rPr lang="ko-KR" altLang="en-US" sz="1100" dirty="0" smtClean="0">
                    <a:sym typeface="Wingdings" panose="05000000000000000000" pitchFamily="2" charset="2"/>
                  </a:rPr>
                  <a:t> 좌측하단으로 위치하도록 이동</a:t>
                </a:r>
                <a:endParaRPr lang="en-US" altLang="ko-KR" sz="1100" dirty="0" smtClean="0">
                  <a:sym typeface="Wingdings" panose="05000000000000000000" pitchFamily="2" charset="2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A83812-13F4-4306-A3EA-4C28BF106995}"/>
                  </a:ext>
                </a:extLst>
              </p:cNvPr>
              <p:cNvSpPr txBox="1"/>
              <p:nvPr/>
            </p:nvSpPr>
            <p:spPr>
              <a:xfrm>
                <a:off x="7967663" y="3898442"/>
                <a:ext cx="40680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1"/>
                <a:r>
                  <a:rPr lang="en-US" altLang="ko-KR" sz="1100" dirty="0" smtClean="0">
                    <a:sym typeface="Wingdings" panose="05000000000000000000" pitchFamily="2" charset="2"/>
                  </a:rPr>
                  <a:t>- </a:t>
                </a:r>
                <a:r>
                  <a:rPr lang="ko-KR" altLang="en-US" sz="1100" dirty="0" smtClean="0">
                    <a:sym typeface="Wingdings" panose="05000000000000000000" pitchFamily="2" charset="2"/>
                  </a:rPr>
                  <a:t>거점 수정 인터페이스 노출</a:t>
                </a:r>
                <a:endParaRPr lang="en-US" altLang="ko-KR" sz="1100" dirty="0" smtClean="0">
                  <a:sym typeface="Wingdings" panose="05000000000000000000" pitchFamily="2" charset="2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7967662" y="4231467"/>
              <a:ext cx="4068001" cy="968724"/>
              <a:chOff x="7967662" y="4129017"/>
              <a:chExt cx="4068001" cy="968724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A83812-13F4-4306-A3EA-4C28BF106995}"/>
                  </a:ext>
                </a:extLst>
              </p:cNvPr>
              <p:cNvSpPr txBox="1"/>
              <p:nvPr/>
            </p:nvSpPr>
            <p:spPr>
              <a:xfrm>
                <a:off x="7967662" y="4129017"/>
                <a:ext cx="4068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 smtClean="0">
                    <a:sym typeface="Wingdings" panose="05000000000000000000" pitchFamily="2" charset="2"/>
                  </a:rPr>
                  <a:t>    3) </a:t>
                </a:r>
                <a:r>
                  <a:rPr lang="ko-KR" altLang="en-US" sz="1200" dirty="0" smtClean="0">
                    <a:sym typeface="Wingdings" panose="05000000000000000000" pitchFamily="2" charset="2"/>
                  </a:rPr>
                  <a:t>수정</a:t>
                </a:r>
                <a:endParaRPr lang="en-US" altLang="ko-KR" sz="1200" dirty="0" smtClean="0">
                  <a:sym typeface="Wingdings" panose="05000000000000000000" pitchFamily="2" charset="2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CA83812-13F4-4306-A3EA-4C28BF106995}"/>
                  </a:ext>
                </a:extLst>
              </p:cNvPr>
              <p:cNvSpPr txBox="1"/>
              <p:nvPr/>
            </p:nvSpPr>
            <p:spPr>
              <a:xfrm>
                <a:off x="7967663" y="4374981"/>
                <a:ext cx="40680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1"/>
                <a:r>
                  <a:rPr lang="en-US" altLang="ko-KR" sz="1100" dirty="0" smtClean="0">
                    <a:sym typeface="Wingdings" panose="05000000000000000000" pitchFamily="2" charset="2"/>
                  </a:rPr>
                  <a:t>- </a:t>
                </a:r>
                <a:r>
                  <a:rPr lang="ko-KR" altLang="en-US" sz="1100" dirty="0" smtClean="0">
                    <a:sym typeface="Wingdings" panose="05000000000000000000" pitchFamily="2" charset="2"/>
                  </a:rPr>
                  <a:t>순서 변경 및 삭제</a:t>
                </a:r>
                <a:endParaRPr lang="en-US" altLang="ko-KR" sz="1100" dirty="0" smtClean="0">
                  <a:sym typeface="Wingdings" panose="05000000000000000000" pitchFamily="2" charset="2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CA83812-13F4-4306-A3EA-4C28BF106995}"/>
                  </a:ext>
                </a:extLst>
              </p:cNvPr>
              <p:cNvSpPr txBox="1"/>
              <p:nvPr/>
            </p:nvSpPr>
            <p:spPr>
              <a:xfrm>
                <a:off x="7967663" y="4605556"/>
                <a:ext cx="40680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1"/>
                <a:r>
                  <a:rPr lang="en-US" altLang="ko-KR" sz="1100" dirty="0" smtClean="0">
                    <a:sym typeface="Wingdings" panose="05000000000000000000" pitchFamily="2" charset="2"/>
                  </a:rPr>
                  <a:t>- </a:t>
                </a:r>
                <a:r>
                  <a:rPr lang="ko-KR" altLang="en-US" sz="1100" dirty="0" smtClean="0">
                    <a:sym typeface="Wingdings" panose="05000000000000000000" pitchFamily="2" charset="2"/>
                  </a:rPr>
                  <a:t>활성화 </a:t>
                </a:r>
                <a:r>
                  <a:rPr lang="en-US" altLang="ko-KR" sz="1100" dirty="0" smtClean="0">
                    <a:sym typeface="Wingdings" panose="05000000000000000000" pitchFamily="2" charset="2"/>
                  </a:rPr>
                  <a:t>: </a:t>
                </a:r>
                <a:r>
                  <a:rPr lang="ko-KR" altLang="en-US" sz="1100" dirty="0" smtClean="0">
                    <a:sym typeface="Wingdings" panose="05000000000000000000" pitchFamily="2" charset="2"/>
                  </a:rPr>
                  <a:t>활성화 된 거점만 운영 페이지 노출</a:t>
                </a:r>
                <a:endParaRPr lang="en-US" altLang="ko-KR" sz="1100" dirty="0" smtClean="0">
                  <a:sym typeface="Wingdings" panose="05000000000000000000" pitchFamily="2" charset="2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CA83812-13F4-4306-A3EA-4C28BF106995}"/>
                  </a:ext>
                </a:extLst>
              </p:cNvPr>
              <p:cNvSpPr txBox="1"/>
              <p:nvPr/>
            </p:nvSpPr>
            <p:spPr>
              <a:xfrm>
                <a:off x="7967663" y="4836131"/>
                <a:ext cx="40680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1"/>
                <a:r>
                  <a:rPr lang="en-US" altLang="ko-KR" sz="1100" dirty="0" smtClean="0">
                    <a:sym typeface="Wingdings" panose="05000000000000000000" pitchFamily="2" charset="2"/>
                  </a:rPr>
                  <a:t>- </a:t>
                </a:r>
                <a:r>
                  <a:rPr lang="ko-KR" altLang="en-US" sz="1100" dirty="0" err="1" smtClean="0">
                    <a:sym typeface="Wingdings" panose="05000000000000000000" pitchFamily="2" charset="2"/>
                  </a:rPr>
                  <a:t>즐겨찾기</a:t>
                </a:r>
                <a:r>
                  <a:rPr lang="ko-KR" altLang="en-US" sz="1100" dirty="0" smtClean="0">
                    <a:sym typeface="Wingdings" panose="05000000000000000000" pitchFamily="2" charset="2"/>
                  </a:rPr>
                  <a:t> </a:t>
                </a:r>
                <a:r>
                  <a:rPr lang="en-US" altLang="ko-KR" sz="1100" dirty="0" smtClean="0">
                    <a:sym typeface="Wingdings" panose="05000000000000000000" pitchFamily="2" charset="2"/>
                  </a:rPr>
                  <a:t>: </a:t>
                </a:r>
                <a:r>
                  <a:rPr lang="ko-KR" altLang="en-US" sz="1100" dirty="0" smtClean="0">
                    <a:sym typeface="Wingdings" panose="05000000000000000000" pitchFamily="2" charset="2"/>
                  </a:rPr>
                  <a:t>최대 </a:t>
                </a:r>
                <a:r>
                  <a:rPr lang="en-US" altLang="ko-KR" sz="1100" dirty="0" smtClean="0">
                    <a:sym typeface="Wingdings" panose="05000000000000000000" pitchFamily="2" charset="2"/>
                  </a:rPr>
                  <a:t>3</a:t>
                </a:r>
                <a:r>
                  <a:rPr lang="ko-KR" altLang="en-US" sz="1100" dirty="0" smtClean="0">
                    <a:sym typeface="Wingdings" panose="05000000000000000000" pitchFamily="2" charset="2"/>
                  </a:rPr>
                  <a:t>개 선택 가능</a:t>
                </a:r>
                <a:endParaRPr lang="en-US" altLang="ko-KR" sz="1100" dirty="0" smtClean="0">
                  <a:sym typeface="Wingdings" panose="05000000000000000000" pitchFamily="2" charset="2"/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7967662" y="1347732"/>
            <a:ext cx="4068000" cy="864632"/>
            <a:chOff x="7967662" y="1347732"/>
            <a:chExt cx="4068000" cy="864632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CA83812-13F4-4306-A3EA-4C28BF106995}"/>
                </a:ext>
              </a:extLst>
            </p:cNvPr>
            <p:cNvSpPr txBox="1"/>
            <p:nvPr/>
          </p:nvSpPr>
          <p:spPr>
            <a:xfrm>
              <a:off x="7967662" y="1347732"/>
              <a:ext cx="4068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00" dirty="0" smtClean="0">
                  <a:sym typeface="Wingdings" panose="05000000000000000000" pitchFamily="2" charset="2"/>
                </a:rPr>
                <a:t> 맵</a:t>
              </a:r>
              <a:endParaRPr lang="en-US" altLang="ko-KR" sz="1600" dirty="0" smtClean="0">
                <a:sym typeface="Wingdings" panose="05000000000000000000" pitchFamily="2" charset="2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A83812-13F4-4306-A3EA-4C28BF106995}"/>
                </a:ext>
              </a:extLst>
            </p:cNvPr>
            <p:cNvSpPr txBox="1"/>
            <p:nvPr/>
          </p:nvSpPr>
          <p:spPr>
            <a:xfrm>
              <a:off x="7967662" y="1935365"/>
              <a:ext cx="4068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smtClean="0">
                  <a:sym typeface="Wingdings" panose="05000000000000000000" pitchFamily="2" charset="2"/>
                </a:rPr>
                <a:t>    - </a:t>
              </a:r>
              <a:r>
                <a:rPr lang="ko-KR" altLang="en-US" sz="1200" dirty="0" err="1" smtClean="0">
                  <a:sym typeface="Wingdings" panose="05000000000000000000" pitchFamily="2" charset="2"/>
                </a:rPr>
                <a:t>미니맵</a:t>
              </a:r>
              <a:r>
                <a:rPr lang="ko-KR" altLang="en-US" sz="1200" dirty="0" smtClean="0">
                  <a:sym typeface="Wingdings" panose="05000000000000000000" pitchFamily="2" charset="2"/>
                </a:rPr>
                <a:t> </a:t>
              </a:r>
              <a:r>
                <a:rPr lang="en-US" altLang="ko-KR" sz="1200" dirty="0" smtClean="0">
                  <a:sym typeface="Wingdings" panose="05000000000000000000" pitchFamily="2" charset="2"/>
                </a:rPr>
                <a:t>: </a:t>
              </a:r>
              <a:r>
                <a:rPr lang="ko-KR" altLang="en-US" sz="1200" dirty="0" err="1" smtClean="0">
                  <a:sym typeface="Wingdings" panose="05000000000000000000" pitchFamily="2" charset="2"/>
                </a:rPr>
                <a:t>맵에</a:t>
              </a:r>
              <a:r>
                <a:rPr lang="ko-KR" altLang="en-US" sz="1200" dirty="0" smtClean="0">
                  <a:sym typeface="Wingdings" panose="05000000000000000000" pitchFamily="2" charset="2"/>
                </a:rPr>
                <a:t> 표현된 영역을 표시</a:t>
              </a:r>
              <a:endParaRPr lang="en-US" altLang="ko-KR" sz="1200" dirty="0" smtClean="0">
                <a:sym typeface="Wingdings" panose="05000000000000000000" pitchFamily="2" charset="2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CA83812-13F4-4306-A3EA-4C28BF106995}"/>
                </a:ext>
              </a:extLst>
            </p:cNvPr>
            <p:cNvSpPr txBox="1"/>
            <p:nvPr/>
          </p:nvSpPr>
          <p:spPr>
            <a:xfrm>
              <a:off x="7967662" y="1672326"/>
              <a:ext cx="4068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smtClean="0">
                  <a:sym typeface="Wingdings" panose="05000000000000000000" pitchFamily="2" charset="2"/>
                </a:rPr>
                <a:t>    - </a:t>
              </a:r>
              <a:r>
                <a:rPr lang="ko-KR" altLang="en-US" sz="1200" dirty="0">
                  <a:sym typeface="Wingdings" panose="05000000000000000000" pitchFamily="2" charset="2"/>
                </a:rPr>
                <a:t>적절하게</a:t>
              </a:r>
              <a:r>
                <a:rPr lang="en-US" altLang="ko-KR" sz="1200" dirty="0">
                  <a:sym typeface="Wingdings" panose="05000000000000000000" pitchFamily="2" charset="2"/>
                </a:rPr>
                <a:t>(TBD)</a:t>
              </a:r>
              <a:r>
                <a:rPr lang="ko-KR" altLang="en-US" sz="1200" dirty="0">
                  <a:sym typeface="Wingdings" panose="05000000000000000000" pitchFamily="2" charset="2"/>
                </a:rPr>
                <a:t> 확대된 영역 </a:t>
              </a:r>
              <a:r>
                <a:rPr lang="ko-KR" altLang="en-US" sz="1200" dirty="0" smtClean="0">
                  <a:sym typeface="Wingdings" panose="05000000000000000000" pitchFamily="2" charset="2"/>
                </a:rPr>
                <a:t>표현</a:t>
              </a:r>
              <a:endParaRPr lang="en-US" altLang="ko-KR" sz="1200" dirty="0">
                <a:sym typeface="Wingdings" panose="05000000000000000000" pitchFamily="2" charset="2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967662" y="5461515"/>
            <a:ext cx="4068001" cy="1127670"/>
            <a:chOff x="7967662" y="5186231"/>
            <a:chExt cx="4068001" cy="112767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A83812-13F4-4306-A3EA-4C28BF106995}"/>
                </a:ext>
              </a:extLst>
            </p:cNvPr>
            <p:cNvSpPr txBox="1"/>
            <p:nvPr/>
          </p:nvSpPr>
          <p:spPr>
            <a:xfrm>
              <a:off x="7967663" y="5510825"/>
              <a:ext cx="4068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smtClean="0">
                  <a:sym typeface="Wingdings" panose="05000000000000000000" pitchFamily="2" charset="2"/>
                </a:rPr>
                <a:t>    - </a:t>
              </a:r>
              <a:r>
                <a:rPr lang="ko-KR" altLang="en-US" sz="1200" dirty="0" smtClean="0">
                  <a:sym typeface="Wingdings" panose="05000000000000000000" pitchFamily="2" charset="2"/>
                </a:rPr>
                <a:t>거점 이름 변경 가능</a:t>
              </a:r>
              <a:endParaRPr lang="en-US" altLang="ko-KR" sz="1200" dirty="0" smtClean="0">
                <a:sym typeface="Wingdings" panose="05000000000000000000" pitchFamily="2" charset="2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A83812-13F4-4306-A3EA-4C28BF106995}"/>
                </a:ext>
              </a:extLst>
            </p:cNvPr>
            <p:cNvSpPr txBox="1"/>
            <p:nvPr/>
          </p:nvSpPr>
          <p:spPr>
            <a:xfrm>
              <a:off x="7967663" y="5773864"/>
              <a:ext cx="4068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smtClean="0">
                  <a:sym typeface="Wingdings" panose="05000000000000000000" pitchFamily="2" charset="2"/>
                </a:rPr>
                <a:t>    - </a:t>
              </a:r>
              <a:r>
                <a:rPr lang="ko-KR" altLang="en-US" sz="1200" dirty="0" smtClean="0">
                  <a:sym typeface="Wingdings" panose="05000000000000000000" pitchFamily="2" charset="2"/>
                </a:rPr>
                <a:t>선택된 좌표 값 수정</a:t>
              </a:r>
              <a:endParaRPr lang="en-US" altLang="ko-KR" sz="1200" dirty="0" smtClean="0">
                <a:sym typeface="Wingdings" panose="05000000000000000000" pitchFamily="2" charset="2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CA83812-13F4-4306-A3EA-4C28BF106995}"/>
                </a:ext>
              </a:extLst>
            </p:cNvPr>
            <p:cNvSpPr txBox="1"/>
            <p:nvPr/>
          </p:nvSpPr>
          <p:spPr>
            <a:xfrm>
              <a:off x="7967662" y="5186231"/>
              <a:ext cx="4068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00" dirty="0">
                  <a:sym typeface="Wingdings" panose="05000000000000000000" pitchFamily="2" charset="2"/>
                </a:rPr>
                <a:t></a:t>
              </a:r>
              <a:r>
                <a:rPr lang="ko-KR" altLang="en-US" sz="1600" dirty="0" smtClean="0">
                  <a:sym typeface="Wingdings" panose="05000000000000000000" pitchFamily="2" charset="2"/>
                </a:rPr>
                <a:t> 거점 수정 인터페이스</a:t>
              </a:r>
              <a:endParaRPr lang="en-US" altLang="ko-KR" sz="1600" dirty="0" smtClean="0">
                <a:sym typeface="Wingdings" panose="05000000000000000000" pitchFamily="2" charset="2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CA83812-13F4-4306-A3EA-4C28BF106995}"/>
                </a:ext>
              </a:extLst>
            </p:cNvPr>
            <p:cNvSpPr txBox="1"/>
            <p:nvPr/>
          </p:nvSpPr>
          <p:spPr>
            <a:xfrm>
              <a:off x="7967663" y="6036902"/>
              <a:ext cx="4068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smtClean="0">
                  <a:sym typeface="Wingdings" panose="05000000000000000000" pitchFamily="2" charset="2"/>
                </a:rPr>
                <a:t>    - </a:t>
              </a:r>
              <a:r>
                <a:rPr lang="ko-KR" altLang="en-US" sz="1200" dirty="0" err="1" smtClean="0">
                  <a:sym typeface="Wingdings" panose="05000000000000000000" pitchFamily="2" charset="2"/>
                </a:rPr>
                <a:t>변경좌표가</a:t>
              </a:r>
              <a:r>
                <a:rPr lang="ko-KR" altLang="en-US" sz="1200" dirty="0" smtClean="0">
                  <a:sym typeface="Wingdings" panose="05000000000000000000" pitchFamily="2" charset="2"/>
                </a:rPr>
                <a:t> </a:t>
              </a:r>
              <a:r>
                <a:rPr lang="ko-KR" altLang="en-US" sz="1200" dirty="0" err="1" smtClean="0">
                  <a:sym typeface="Wingdings" panose="05000000000000000000" pitchFamily="2" charset="2"/>
                </a:rPr>
                <a:t>맵의</a:t>
              </a:r>
              <a:r>
                <a:rPr lang="ko-KR" altLang="en-US" sz="1200" dirty="0" smtClean="0">
                  <a:sym typeface="Wingdings" panose="05000000000000000000" pitchFamily="2" charset="2"/>
                </a:rPr>
                <a:t> 좌측하단으로 위치하도록 이동</a:t>
              </a:r>
              <a:endParaRPr lang="en-US" altLang="ko-KR" sz="1200" dirty="0" smtClean="0"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76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515938" y="1592263"/>
            <a:ext cx="7200000" cy="4059106"/>
            <a:chOff x="515938" y="1338625"/>
            <a:chExt cx="7200000" cy="405910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38" y="1338625"/>
              <a:ext cx="7200000" cy="4050000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3581400" y="1590674"/>
              <a:ext cx="2009775" cy="3807057"/>
              <a:chOff x="3562350" y="1590674"/>
              <a:chExt cx="2009775" cy="3807057"/>
            </a:xfrm>
          </p:grpSpPr>
          <p:pic>
            <p:nvPicPr>
              <p:cNvPr id="53" name="그림 52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311" t="5999" r="29775"/>
              <a:stretch/>
            </p:blipFill>
            <p:spPr>
              <a:xfrm>
                <a:off x="3562350" y="1590674"/>
                <a:ext cx="2009775" cy="3807057"/>
              </a:xfrm>
              <a:prstGeom prst="rect">
                <a:avLst/>
              </a:prstGeom>
            </p:spPr>
          </p:pic>
          <p:pic>
            <p:nvPicPr>
              <p:cNvPr id="54" name="그림 5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311" t="20581" r="29775" b="55354"/>
              <a:stretch/>
            </p:blipFill>
            <p:spPr>
              <a:xfrm>
                <a:off x="3562350" y="3121106"/>
                <a:ext cx="2009775" cy="974644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311" t="20581" r="29775" b="57077"/>
              <a:stretch/>
            </p:blipFill>
            <p:spPr>
              <a:xfrm>
                <a:off x="3562350" y="4064081"/>
                <a:ext cx="2009775" cy="904875"/>
              </a:xfrm>
              <a:prstGeom prst="rect">
                <a:avLst/>
              </a:prstGeom>
            </p:spPr>
          </p:pic>
        </p:grp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A6BDCA5-C163-48A8-A16D-E99A09F0B231}"/>
              </a:ext>
            </a:extLst>
          </p:cNvPr>
          <p:cNvSpPr txBox="1"/>
          <p:nvPr/>
        </p:nvSpPr>
        <p:spPr>
          <a:xfrm>
            <a:off x="515938" y="333375"/>
            <a:ext cx="4083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거점</a:t>
            </a:r>
            <a:r>
              <a:rPr lang="en-US" altLang="ko-KR" sz="2000" b="1" dirty="0" smtClean="0"/>
              <a:t>/</a:t>
            </a:r>
            <a:r>
              <a:rPr lang="ko-KR" altLang="en-US" sz="2000" b="1" dirty="0" err="1" smtClean="0"/>
              <a:t>가상벽</a:t>
            </a:r>
            <a:r>
              <a:rPr lang="ko-KR" altLang="en-US" sz="2000" b="1" dirty="0" smtClean="0"/>
              <a:t> 설정 페이지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가상벽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967662" y="1347732"/>
            <a:ext cx="4068000" cy="894070"/>
            <a:chOff x="7967662" y="1347732"/>
            <a:chExt cx="4068000" cy="894070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CA83812-13F4-4306-A3EA-4C28BF106995}"/>
                </a:ext>
              </a:extLst>
            </p:cNvPr>
            <p:cNvSpPr txBox="1"/>
            <p:nvPr/>
          </p:nvSpPr>
          <p:spPr>
            <a:xfrm>
              <a:off x="7967662" y="1347732"/>
              <a:ext cx="4068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00" dirty="0" smtClean="0">
                  <a:sym typeface="Wingdings" panose="05000000000000000000" pitchFamily="2" charset="2"/>
                </a:rPr>
                <a:t> 맵</a:t>
              </a:r>
              <a:endParaRPr lang="en-US" altLang="ko-KR" sz="1600" dirty="0" smtClean="0">
                <a:sym typeface="Wingdings" panose="05000000000000000000" pitchFamily="2" charset="2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A83812-13F4-4306-A3EA-4C28BF106995}"/>
                </a:ext>
              </a:extLst>
            </p:cNvPr>
            <p:cNvSpPr txBox="1"/>
            <p:nvPr/>
          </p:nvSpPr>
          <p:spPr>
            <a:xfrm>
              <a:off x="7967662" y="1964803"/>
              <a:ext cx="4068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smtClean="0">
                  <a:sym typeface="Wingdings" panose="05000000000000000000" pitchFamily="2" charset="2"/>
                </a:rPr>
                <a:t>    - </a:t>
              </a:r>
              <a:r>
                <a:rPr lang="ko-KR" altLang="en-US" sz="1200" dirty="0" err="1" smtClean="0">
                  <a:sym typeface="Wingdings" panose="05000000000000000000" pitchFamily="2" charset="2"/>
                </a:rPr>
                <a:t>가상벽</a:t>
              </a:r>
              <a:r>
                <a:rPr lang="ko-KR" altLang="en-US" sz="1200" dirty="0" smtClean="0">
                  <a:sym typeface="Wingdings" panose="05000000000000000000" pitchFamily="2" charset="2"/>
                </a:rPr>
                <a:t> 선택 시</a:t>
              </a:r>
              <a:r>
                <a:rPr lang="en-US" altLang="ko-KR" sz="1200" dirty="0" smtClean="0">
                  <a:sym typeface="Wingdings" panose="05000000000000000000" pitchFamily="2" charset="2"/>
                </a:rPr>
                <a:t>, </a:t>
              </a:r>
              <a:r>
                <a:rPr lang="ko-KR" altLang="en-US" sz="1200" dirty="0" smtClean="0">
                  <a:sym typeface="Wingdings" panose="05000000000000000000" pitchFamily="2" charset="2"/>
                </a:rPr>
                <a:t>선택된 </a:t>
              </a:r>
              <a:r>
                <a:rPr lang="ko-KR" altLang="en-US" sz="1200" dirty="0" err="1" smtClean="0">
                  <a:sym typeface="Wingdings" panose="05000000000000000000" pitchFamily="2" charset="2"/>
                </a:rPr>
                <a:t>가상벽</a:t>
              </a:r>
              <a:r>
                <a:rPr lang="ko-KR" altLang="en-US" sz="1200" dirty="0" smtClean="0">
                  <a:sym typeface="Wingdings" panose="05000000000000000000" pitchFamily="2" charset="2"/>
                </a:rPr>
                <a:t> 차별된 표현</a:t>
              </a:r>
              <a:endParaRPr lang="en-US" altLang="ko-KR" sz="1200" dirty="0" smtClean="0">
                <a:sym typeface="Wingdings" panose="05000000000000000000" pitchFamily="2" charset="2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CA83812-13F4-4306-A3EA-4C28BF106995}"/>
                </a:ext>
              </a:extLst>
            </p:cNvPr>
            <p:cNvSpPr txBox="1"/>
            <p:nvPr/>
          </p:nvSpPr>
          <p:spPr>
            <a:xfrm>
              <a:off x="7967662" y="1687045"/>
              <a:ext cx="4068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smtClean="0">
                  <a:sym typeface="Wingdings" panose="05000000000000000000" pitchFamily="2" charset="2"/>
                </a:rPr>
                <a:t>    - </a:t>
              </a:r>
              <a:r>
                <a:rPr lang="ko-KR" altLang="en-US" sz="1200" dirty="0" smtClean="0">
                  <a:sym typeface="Wingdings" panose="05000000000000000000" pitchFamily="2" charset="2"/>
                </a:rPr>
                <a:t>활성화된 </a:t>
              </a:r>
              <a:r>
                <a:rPr lang="ko-KR" altLang="en-US" sz="1200" dirty="0" err="1" smtClean="0">
                  <a:sym typeface="Wingdings" panose="05000000000000000000" pitchFamily="2" charset="2"/>
                </a:rPr>
                <a:t>가상벽만</a:t>
              </a:r>
              <a:r>
                <a:rPr lang="ko-KR" altLang="en-US" sz="1200" dirty="0" smtClean="0">
                  <a:sym typeface="Wingdings" panose="05000000000000000000" pitchFamily="2" charset="2"/>
                </a:rPr>
                <a:t> 화면에 표현</a:t>
              </a:r>
              <a:endParaRPr lang="en-US" altLang="ko-KR" sz="1200" dirty="0" smtClean="0">
                <a:sym typeface="Wingdings" panose="05000000000000000000" pitchFamily="2" charset="2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967662" y="5575052"/>
            <a:ext cx="4068001" cy="1171824"/>
            <a:chOff x="7967662" y="5422652"/>
            <a:chExt cx="4068001" cy="117182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A83812-13F4-4306-A3EA-4C28BF106995}"/>
                </a:ext>
              </a:extLst>
            </p:cNvPr>
            <p:cNvSpPr txBox="1"/>
            <p:nvPr/>
          </p:nvSpPr>
          <p:spPr>
            <a:xfrm>
              <a:off x="7967663" y="5761965"/>
              <a:ext cx="4068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smtClean="0">
                  <a:sym typeface="Wingdings" panose="05000000000000000000" pitchFamily="2" charset="2"/>
                </a:rPr>
                <a:t>    - </a:t>
              </a:r>
              <a:r>
                <a:rPr lang="ko-KR" altLang="en-US" sz="1200" dirty="0" err="1" smtClean="0">
                  <a:sym typeface="Wingdings" panose="05000000000000000000" pitchFamily="2" charset="2"/>
                </a:rPr>
                <a:t>가상벽</a:t>
              </a:r>
              <a:r>
                <a:rPr lang="ko-KR" altLang="en-US" sz="1200" dirty="0" smtClean="0">
                  <a:sym typeface="Wingdings" panose="05000000000000000000" pitchFamily="2" charset="2"/>
                </a:rPr>
                <a:t> 이름 변경 가능</a:t>
              </a:r>
              <a:endParaRPr lang="en-US" altLang="ko-KR" sz="1200" dirty="0" smtClean="0">
                <a:sym typeface="Wingdings" panose="05000000000000000000" pitchFamily="2" charset="2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A83812-13F4-4306-A3EA-4C28BF106995}"/>
                </a:ext>
              </a:extLst>
            </p:cNvPr>
            <p:cNvSpPr txBox="1"/>
            <p:nvPr/>
          </p:nvSpPr>
          <p:spPr>
            <a:xfrm>
              <a:off x="7967663" y="6039723"/>
              <a:ext cx="4068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smtClean="0">
                  <a:sym typeface="Wingdings" panose="05000000000000000000" pitchFamily="2" charset="2"/>
                </a:rPr>
                <a:t>    - </a:t>
              </a:r>
              <a:r>
                <a:rPr lang="ko-KR" altLang="en-US" sz="1200" dirty="0" smtClean="0">
                  <a:sym typeface="Wingdings" panose="05000000000000000000" pitchFamily="2" charset="2"/>
                </a:rPr>
                <a:t>좌표 값 수정 가능</a:t>
              </a:r>
              <a:endParaRPr lang="en-US" altLang="ko-KR" sz="1200" dirty="0" smtClean="0">
                <a:sym typeface="Wingdings" panose="05000000000000000000" pitchFamily="2" charset="2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CA83812-13F4-4306-A3EA-4C28BF106995}"/>
                </a:ext>
              </a:extLst>
            </p:cNvPr>
            <p:cNvSpPr txBox="1"/>
            <p:nvPr/>
          </p:nvSpPr>
          <p:spPr>
            <a:xfrm>
              <a:off x="7967662" y="5422652"/>
              <a:ext cx="4068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00" dirty="0">
                  <a:sym typeface="Wingdings" panose="05000000000000000000" pitchFamily="2" charset="2"/>
                </a:rPr>
                <a:t></a:t>
              </a:r>
              <a:r>
                <a:rPr lang="ko-KR" altLang="en-US" sz="1600" dirty="0" smtClean="0">
                  <a:sym typeface="Wingdings" panose="05000000000000000000" pitchFamily="2" charset="2"/>
                </a:rPr>
                <a:t> </a:t>
              </a:r>
              <a:r>
                <a:rPr lang="ko-KR" altLang="en-US" sz="1600" dirty="0" err="1" smtClean="0">
                  <a:sym typeface="Wingdings" panose="05000000000000000000" pitchFamily="2" charset="2"/>
                </a:rPr>
                <a:t>가상벽</a:t>
              </a:r>
              <a:r>
                <a:rPr lang="ko-KR" altLang="en-US" sz="1600" dirty="0" smtClean="0">
                  <a:sym typeface="Wingdings" panose="05000000000000000000" pitchFamily="2" charset="2"/>
                </a:rPr>
                <a:t> 수정 인터페이스</a:t>
              </a:r>
              <a:endParaRPr lang="en-US" altLang="ko-KR" sz="1600" dirty="0" smtClean="0">
                <a:sym typeface="Wingdings" panose="05000000000000000000" pitchFamily="2" charset="2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CA83812-13F4-4306-A3EA-4C28BF106995}"/>
                </a:ext>
              </a:extLst>
            </p:cNvPr>
            <p:cNvSpPr txBox="1"/>
            <p:nvPr/>
          </p:nvSpPr>
          <p:spPr>
            <a:xfrm>
              <a:off x="7967663" y="6317477"/>
              <a:ext cx="4068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smtClean="0">
                  <a:sym typeface="Wingdings" panose="05000000000000000000" pitchFamily="2" charset="2"/>
                </a:rPr>
                <a:t>    - </a:t>
              </a:r>
              <a:r>
                <a:rPr lang="ko-KR" altLang="en-US" sz="1200" dirty="0" smtClean="0">
                  <a:sym typeface="Wingdings" panose="05000000000000000000" pitchFamily="2" charset="2"/>
                </a:rPr>
                <a:t>변경 좌표가 </a:t>
              </a:r>
              <a:r>
                <a:rPr lang="ko-KR" altLang="en-US" sz="1200" dirty="0" err="1" smtClean="0">
                  <a:sym typeface="Wingdings" panose="05000000000000000000" pitchFamily="2" charset="2"/>
                </a:rPr>
                <a:t>맵에</a:t>
              </a:r>
              <a:r>
                <a:rPr lang="ko-KR" altLang="en-US" sz="1200" dirty="0" smtClean="0">
                  <a:sym typeface="Wingdings" panose="05000000000000000000" pitchFamily="2" charset="2"/>
                </a:rPr>
                <a:t> 반영됨</a:t>
              </a:r>
              <a:endParaRPr lang="en-US" altLang="ko-KR" sz="1200" dirty="0" smtClean="0">
                <a:sym typeface="Wingdings" panose="05000000000000000000" pitchFamily="2" charset="2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1162074" y="1821641"/>
            <a:ext cx="274113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 sz="2400" b="1">
                <a:ln w="15875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>
                <a:sym typeface="Wingdings" panose="05000000000000000000" pitchFamily="2" charset="2"/>
              </a:rPr>
              <a:t>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5772174" y="1821641"/>
            <a:ext cx="274113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 sz="2400" b="1">
                <a:ln w="15875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>
                <a:sym typeface="Wingdings" panose="05000000000000000000" pitchFamily="2" charset="2"/>
              </a:rPr>
              <a:t>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967662" y="2318761"/>
            <a:ext cx="4068001" cy="3179332"/>
            <a:chOff x="7967662" y="2242561"/>
            <a:chExt cx="4068001" cy="317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CA83812-13F4-4306-A3EA-4C28BF106995}"/>
                </a:ext>
              </a:extLst>
            </p:cNvPr>
            <p:cNvSpPr txBox="1"/>
            <p:nvPr/>
          </p:nvSpPr>
          <p:spPr>
            <a:xfrm>
              <a:off x="7967662" y="2242561"/>
              <a:ext cx="4068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00" dirty="0" smtClean="0">
                  <a:sym typeface="Wingdings" panose="05000000000000000000" pitchFamily="2" charset="2"/>
                </a:rPr>
                <a:t> </a:t>
              </a:r>
              <a:r>
                <a:rPr lang="ko-KR" altLang="en-US" sz="1600" dirty="0" err="1" smtClean="0">
                  <a:sym typeface="Wingdings" panose="05000000000000000000" pitchFamily="2" charset="2"/>
                </a:rPr>
                <a:t>가상벽</a:t>
              </a:r>
              <a:r>
                <a:rPr lang="ko-KR" altLang="en-US" sz="1600" dirty="0" smtClean="0">
                  <a:sym typeface="Wingdings" panose="05000000000000000000" pitchFamily="2" charset="2"/>
                </a:rPr>
                <a:t> 관리</a:t>
              </a:r>
              <a:endParaRPr lang="en-US" altLang="ko-KR" sz="1600" dirty="0" smtClean="0">
                <a:sym typeface="Wingdings" panose="05000000000000000000" pitchFamily="2" charset="2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7967662" y="2581874"/>
              <a:ext cx="4068001" cy="1029813"/>
              <a:chOff x="7967662" y="2536150"/>
              <a:chExt cx="4068001" cy="1029813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CA83812-13F4-4306-A3EA-4C28BF106995}"/>
                  </a:ext>
                </a:extLst>
              </p:cNvPr>
              <p:cNvSpPr txBox="1"/>
              <p:nvPr/>
            </p:nvSpPr>
            <p:spPr>
              <a:xfrm>
                <a:off x="7967662" y="2802477"/>
                <a:ext cx="40680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1"/>
                <a:r>
                  <a:rPr lang="en-US" altLang="ko-KR" sz="1100" dirty="0" smtClean="0">
                    <a:sym typeface="Wingdings" panose="05000000000000000000" pitchFamily="2" charset="2"/>
                  </a:rPr>
                  <a:t>- </a:t>
                </a:r>
                <a:r>
                  <a:rPr lang="ko-KR" altLang="en-US" sz="1100" dirty="0" smtClean="0">
                    <a:sym typeface="Wingdings" panose="05000000000000000000" pitchFamily="2" charset="2"/>
                  </a:rPr>
                  <a:t>추가하기 클릭 시</a:t>
                </a:r>
                <a:r>
                  <a:rPr lang="en-US" altLang="ko-KR" sz="1100" dirty="0" smtClean="0">
                    <a:sym typeface="Wingdings" panose="05000000000000000000" pitchFamily="2" charset="2"/>
                  </a:rPr>
                  <a:t>, </a:t>
                </a:r>
                <a:r>
                  <a:rPr lang="ko-KR" altLang="en-US" sz="1100" dirty="0" smtClean="0">
                    <a:sym typeface="Wingdings" panose="05000000000000000000" pitchFamily="2" charset="2"/>
                  </a:rPr>
                  <a:t>맵 영역이 활성화 됨</a:t>
                </a:r>
                <a:endParaRPr lang="en-US" altLang="ko-KR" sz="1100" dirty="0" smtClean="0">
                  <a:sym typeface="Wingdings" panose="05000000000000000000" pitchFamily="2" charset="2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A83812-13F4-4306-A3EA-4C28BF106995}"/>
                  </a:ext>
                </a:extLst>
              </p:cNvPr>
              <p:cNvSpPr txBox="1"/>
              <p:nvPr/>
            </p:nvSpPr>
            <p:spPr>
              <a:xfrm>
                <a:off x="7967662" y="3053415"/>
                <a:ext cx="40680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1"/>
                <a:r>
                  <a:rPr lang="en-US" altLang="ko-KR" sz="1100" dirty="0" smtClean="0">
                    <a:sym typeface="Wingdings" panose="05000000000000000000" pitchFamily="2" charset="2"/>
                  </a:rPr>
                  <a:t>- </a:t>
                </a:r>
                <a:r>
                  <a:rPr lang="ko-KR" altLang="en-US" sz="1100" dirty="0" smtClean="0">
                    <a:sym typeface="Wingdings" panose="05000000000000000000" pitchFamily="2" charset="2"/>
                  </a:rPr>
                  <a:t>활성화된 맵 내부를 클릭하여 포인트 추가</a:t>
                </a:r>
                <a:endParaRPr lang="en-US" altLang="ko-KR" sz="1100" dirty="0" smtClean="0">
                  <a:sym typeface="Wingdings" panose="05000000000000000000" pitchFamily="2" charset="2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A83812-13F4-4306-A3EA-4C28BF106995}"/>
                  </a:ext>
                </a:extLst>
              </p:cNvPr>
              <p:cNvSpPr txBox="1"/>
              <p:nvPr/>
            </p:nvSpPr>
            <p:spPr>
              <a:xfrm>
                <a:off x="7967662" y="2536150"/>
                <a:ext cx="4068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 smtClean="0">
                    <a:sym typeface="Wingdings" panose="05000000000000000000" pitchFamily="2" charset="2"/>
                  </a:rPr>
                  <a:t>    1) </a:t>
                </a:r>
                <a:r>
                  <a:rPr lang="ko-KR" altLang="en-US" sz="1200" dirty="0" err="1" smtClean="0">
                    <a:sym typeface="Wingdings" panose="05000000000000000000" pitchFamily="2" charset="2"/>
                  </a:rPr>
                  <a:t>가상벽</a:t>
                </a:r>
                <a:r>
                  <a:rPr lang="ko-KR" altLang="en-US" sz="1200" dirty="0" smtClean="0">
                    <a:sym typeface="Wingdings" panose="05000000000000000000" pitchFamily="2" charset="2"/>
                  </a:rPr>
                  <a:t> 추가</a:t>
                </a:r>
                <a:endParaRPr lang="en-US" altLang="ko-KR" sz="1200" dirty="0" smtClean="0">
                  <a:sym typeface="Wingdings" panose="05000000000000000000" pitchFamily="2" charset="2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A83812-13F4-4306-A3EA-4C28BF106995}"/>
                  </a:ext>
                </a:extLst>
              </p:cNvPr>
              <p:cNvSpPr txBox="1"/>
              <p:nvPr/>
            </p:nvSpPr>
            <p:spPr>
              <a:xfrm>
                <a:off x="7967663" y="3304353"/>
                <a:ext cx="40680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1"/>
                <a:r>
                  <a:rPr lang="en-US" altLang="ko-KR" sz="1100" dirty="0" smtClean="0">
                    <a:sym typeface="Wingdings" panose="05000000000000000000" pitchFamily="2" charset="2"/>
                  </a:rPr>
                  <a:t>- </a:t>
                </a:r>
                <a:r>
                  <a:rPr lang="ko-KR" altLang="en-US" sz="1100" dirty="0" err="1" smtClean="0">
                    <a:sym typeface="Wingdings" panose="05000000000000000000" pitchFamily="2" charset="2"/>
                  </a:rPr>
                  <a:t>가상벽</a:t>
                </a:r>
                <a:r>
                  <a:rPr lang="ko-KR" altLang="en-US" sz="1100" dirty="0" smtClean="0">
                    <a:sym typeface="Wingdings" panose="05000000000000000000" pitchFamily="2" charset="2"/>
                  </a:rPr>
                  <a:t> 수정 인터페이스 노출</a:t>
                </a:r>
                <a:endParaRPr lang="en-US" altLang="ko-KR" sz="1100" dirty="0" smtClean="0">
                  <a:sym typeface="Wingdings" panose="05000000000000000000" pitchFamily="2" charset="2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7967662" y="4643018"/>
              <a:ext cx="4068001" cy="778875"/>
              <a:chOff x="7967662" y="4574432"/>
              <a:chExt cx="4068001" cy="77887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A83812-13F4-4306-A3EA-4C28BF106995}"/>
                  </a:ext>
                </a:extLst>
              </p:cNvPr>
              <p:cNvSpPr txBox="1"/>
              <p:nvPr/>
            </p:nvSpPr>
            <p:spPr>
              <a:xfrm>
                <a:off x="7967662" y="4574432"/>
                <a:ext cx="4068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 smtClean="0">
                    <a:sym typeface="Wingdings" panose="05000000000000000000" pitchFamily="2" charset="2"/>
                  </a:rPr>
                  <a:t>    3) </a:t>
                </a:r>
                <a:r>
                  <a:rPr lang="ko-KR" altLang="en-US" sz="1200" dirty="0" smtClean="0">
                    <a:sym typeface="Wingdings" panose="05000000000000000000" pitchFamily="2" charset="2"/>
                  </a:rPr>
                  <a:t>수정</a:t>
                </a:r>
                <a:endParaRPr lang="en-US" altLang="ko-KR" sz="1200" dirty="0" smtClean="0">
                  <a:sym typeface="Wingdings" panose="05000000000000000000" pitchFamily="2" charset="2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CA83812-13F4-4306-A3EA-4C28BF106995}"/>
                  </a:ext>
                </a:extLst>
              </p:cNvPr>
              <p:cNvSpPr txBox="1"/>
              <p:nvPr/>
            </p:nvSpPr>
            <p:spPr>
              <a:xfrm>
                <a:off x="7967663" y="4840759"/>
                <a:ext cx="40680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1"/>
                <a:r>
                  <a:rPr lang="en-US" altLang="ko-KR" sz="1100" dirty="0" smtClean="0">
                    <a:sym typeface="Wingdings" panose="05000000000000000000" pitchFamily="2" charset="2"/>
                  </a:rPr>
                  <a:t>- </a:t>
                </a:r>
                <a:r>
                  <a:rPr lang="ko-KR" altLang="en-US" sz="1100" dirty="0" smtClean="0">
                    <a:sym typeface="Wingdings" panose="05000000000000000000" pitchFamily="2" charset="2"/>
                  </a:rPr>
                  <a:t>순서 변경 및 삭제</a:t>
                </a:r>
                <a:endParaRPr lang="en-US" altLang="ko-KR" sz="1100" dirty="0" smtClean="0">
                  <a:sym typeface="Wingdings" panose="05000000000000000000" pitchFamily="2" charset="2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CA83812-13F4-4306-A3EA-4C28BF106995}"/>
                  </a:ext>
                </a:extLst>
              </p:cNvPr>
              <p:cNvSpPr txBox="1"/>
              <p:nvPr/>
            </p:nvSpPr>
            <p:spPr>
              <a:xfrm>
                <a:off x="7967663" y="5091697"/>
                <a:ext cx="40680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1"/>
                <a:r>
                  <a:rPr lang="en-US" altLang="ko-KR" sz="1100" dirty="0" smtClean="0">
                    <a:sym typeface="Wingdings" panose="05000000000000000000" pitchFamily="2" charset="2"/>
                  </a:rPr>
                  <a:t>- </a:t>
                </a:r>
                <a:r>
                  <a:rPr lang="ko-KR" altLang="en-US" sz="1100" dirty="0" smtClean="0">
                    <a:sym typeface="Wingdings" panose="05000000000000000000" pitchFamily="2" charset="2"/>
                  </a:rPr>
                  <a:t>활성화 </a:t>
                </a:r>
                <a:r>
                  <a:rPr lang="en-US" altLang="ko-KR" sz="1100" dirty="0" smtClean="0">
                    <a:sym typeface="Wingdings" panose="05000000000000000000" pitchFamily="2" charset="2"/>
                  </a:rPr>
                  <a:t>: </a:t>
                </a:r>
                <a:r>
                  <a:rPr lang="ko-KR" altLang="en-US" sz="1100" dirty="0" smtClean="0">
                    <a:sym typeface="Wingdings" panose="05000000000000000000" pitchFamily="2" charset="2"/>
                  </a:rPr>
                  <a:t>활성화 된 거점만 운영 페이지 노출</a:t>
                </a:r>
                <a:endParaRPr lang="en-US" altLang="ko-KR" sz="1100" dirty="0" smtClean="0">
                  <a:sym typeface="Wingdings" panose="05000000000000000000" pitchFamily="2" charset="2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7967662" y="3612446"/>
              <a:ext cx="4068001" cy="1029813"/>
              <a:chOff x="7967662" y="3555291"/>
              <a:chExt cx="4068001" cy="1029813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CA83812-13F4-4306-A3EA-4C28BF106995}"/>
                  </a:ext>
                </a:extLst>
              </p:cNvPr>
              <p:cNvSpPr txBox="1"/>
              <p:nvPr/>
            </p:nvSpPr>
            <p:spPr>
              <a:xfrm>
                <a:off x="7967662" y="3555291"/>
                <a:ext cx="4068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 smtClean="0">
                    <a:sym typeface="Wingdings" panose="05000000000000000000" pitchFamily="2" charset="2"/>
                  </a:rPr>
                  <a:t>    2) </a:t>
                </a:r>
                <a:r>
                  <a:rPr lang="ko-KR" altLang="en-US" sz="1200" dirty="0" err="1" smtClean="0">
                    <a:sym typeface="Wingdings" panose="05000000000000000000" pitchFamily="2" charset="2"/>
                  </a:rPr>
                  <a:t>가상벽</a:t>
                </a:r>
                <a:r>
                  <a:rPr lang="ko-KR" altLang="en-US" sz="1200" dirty="0" smtClean="0">
                    <a:sym typeface="Wingdings" panose="05000000000000000000" pitchFamily="2" charset="2"/>
                  </a:rPr>
                  <a:t> 선택</a:t>
                </a:r>
                <a:endParaRPr lang="en-US" altLang="ko-KR" sz="1200" dirty="0" smtClean="0">
                  <a:sym typeface="Wingdings" panose="05000000000000000000" pitchFamily="2" charset="2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A83812-13F4-4306-A3EA-4C28BF106995}"/>
                  </a:ext>
                </a:extLst>
              </p:cNvPr>
              <p:cNvSpPr txBox="1"/>
              <p:nvPr/>
            </p:nvSpPr>
            <p:spPr>
              <a:xfrm>
                <a:off x="7967663" y="3821618"/>
                <a:ext cx="40680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1"/>
                <a:r>
                  <a:rPr lang="en-US" altLang="ko-KR" sz="1100" dirty="0" smtClean="0">
                    <a:sym typeface="Wingdings" panose="05000000000000000000" pitchFamily="2" charset="2"/>
                  </a:rPr>
                  <a:t>- </a:t>
                </a:r>
                <a:r>
                  <a:rPr lang="ko-KR" altLang="en-US" sz="1100" dirty="0" smtClean="0">
                    <a:sym typeface="Wingdings" panose="05000000000000000000" pitchFamily="2" charset="2"/>
                  </a:rPr>
                  <a:t>선택 </a:t>
                </a:r>
                <a:r>
                  <a:rPr lang="ko-KR" altLang="en-US" sz="1100" dirty="0" err="1" smtClean="0">
                    <a:sym typeface="Wingdings" panose="05000000000000000000" pitchFamily="2" charset="2"/>
                  </a:rPr>
                  <a:t>가상벽이</a:t>
                </a:r>
                <a:r>
                  <a:rPr lang="ko-KR" altLang="en-US" sz="1100" dirty="0" smtClean="0">
                    <a:sym typeface="Wingdings" panose="05000000000000000000" pitchFamily="2" charset="2"/>
                  </a:rPr>
                  <a:t> </a:t>
                </a:r>
                <a:r>
                  <a:rPr lang="ko-KR" altLang="en-US" sz="1100" dirty="0" err="1" smtClean="0">
                    <a:sym typeface="Wingdings" panose="05000000000000000000" pitchFamily="2" charset="2"/>
                  </a:rPr>
                  <a:t>맵의</a:t>
                </a:r>
                <a:r>
                  <a:rPr lang="ko-KR" altLang="en-US" sz="1100" dirty="0" smtClean="0">
                    <a:sym typeface="Wingdings" panose="05000000000000000000" pitchFamily="2" charset="2"/>
                  </a:rPr>
                  <a:t> 좌측하단으로 위치하도록 이동</a:t>
                </a:r>
                <a:endParaRPr lang="en-US" altLang="ko-KR" sz="1100" dirty="0" smtClean="0">
                  <a:sym typeface="Wingdings" panose="05000000000000000000" pitchFamily="2" charset="2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A83812-13F4-4306-A3EA-4C28BF106995}"/>
                  </a:ext>
                </a:extLst>
              </p:cNvPr>
              <p:cNvSpPr txBox="1"/>
              <p:nvPr/>
            </p:nvSpPr>
            <p:spPr>
              <a:xfrm>
                <a:off x="7967662" y="4323494"/>
                <a:ext cx="40680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1"/>
                <a:r>
                  <a:rPr lang="en-US" altLang="ko-KR" sz="1100" dirty="0">
                    <a:sym typeface="Wingdings" panose="05000000000000000000" pitchFamily="2" charset="2"/>
                  </a:rPr>
                  <a:t>- </a:t>
                </a:r>
                <a:r>
                  <a:rPr lang="ko-KR" altLang="en-US" sz="1100" dirty="0" err="1" smtClean="0">
                    <a:sym typeface="Wingdings" panose="05000000000000000000" pitchFamily="2" charset="2"/>
                  </a:rPr>
                  <a:t>가상벽</a:t>
                </a:r>
                <a:r>
                  <a:rPr lang="ko-KR" altLang="en-US" sz="1100" dirty="0" smtClean="0">
                    <a:sym typeface="Wingdings" panose="05000000000000000000" pitchFamily="2" charset="2"/>
                  </a:rPr>
                  <a:t> </a:t>
                </a:r>
                <a:r>
                  <a:rPr lang="ko-KR" altLang="en-US" sz="1100" dirty="0" err="1" smtClean="0">
                    <a:sym typeface="Wingdings" panose="05000000000000000000" pitchFamily="2" charset="2"/>
                  </a:rPr>
                  <a:t>미니그림</a:t>
                </a:r>
                <a:r>
                  <a:rPr lang="ko-KR" altLang="en-US" sz="1100" dirty="0" smtClean="0">
                    <a:sym typeface="Wingdings" panose="05000000000000000000" pitchFamily="2" charset="2"/>
                  </a:rPr>
                  <a:t> 제거</a:t>
                </a:r>
                <a:endParaRPr lang="en-US" altLang="ko-KR" sz="1100" dirty="0">
                  <a:sym typeface="Wingdings" panose="05000000000000000000" pitchFamily="2" charset="2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CA83812-13F4-4306-A3EA-4C28BF106995}"/>
                  </a:ext>
                </a:extLst>
              </p:cNvPr>
              <p:cNvSpPr txBox="1"/>
              <p:nvPr/>
            </p:nvSpPr>
            <p:spPr>
              <a:xfrm>
                <a:off x="7967662" y="4072556"/>
                <a:ext cx="40680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1"/>
                <a:r>
                  <a:rPr lang="en-US" altLang="ko-KR" sz="1100" dirty="0">
                    <a:sym typeface="Wingdings" panose="05000000000000000000" pitchFamily="2" charset="2"/>
                  </a:rPr>
                  <a:t>- </a:t>
                </a:r>
                <a:r>
                  <a:rPr lang="ko-KR" altLang="en-US" sz="1100" dirty="0" err="1">
                    <a:sym typeface="Wingdings" panose="05000000000000000000" pitchFamily="2" charset="2"/>
                  </a:rPr>
                  <a:t>가상벽</a:t>
                </a:r>
                <a:r>
                  <a:rPr lang="ko-KR" altLang="en-US" sz="1100" dirty="0">
                    <a:sym typeface="Wingdings" panose="05000000000000000000" pitchFamily="2" charset="2"/>
                  </a:rPr>
                  <a:t> 수정 인터페이스 노출</a:t>
                </a:r>
                <a:endParaRPr lang="en-US" altLang="ko-KR" sz="1100" dirty="0">
                  <a:sym typeface="Wingdings" panose="05000000000000000000" pitchFamily="2" charset="2"/>
                </a:endParaRPr>
              </a:p>
            </p:txBody>
          </p: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3828410" y="2031702"/>
            <a:ext cx="274113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 sz="2400" b="1">
                <a:ln w="15875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>
                <a:sym typeface="Wingdings" panose="05000000000000000000" pitchFamily="2" charset="2"/>
              </a:rPr>
              <a:t>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543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AA6BDCA5-C163-48A8-A16D-E99A09F0B231}"/>
              </a:ext>
            </a:extLst>
          </p:cNvPr>
          <p:cNvSpPr txBox="1"/>
          <p:nvPr/>
        </p:nvSpPr>
        <p:spPr>
          <a:xfrm>
            <a:off x="515938" y="333375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맵 생성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1592263"/>
            <a:ext cx="7200000" cy="405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5829324" y="3124578"/>
            <a:ext cx="274113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 sz="2400" b="1">
                <a:ln w="15875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>
                <a:sym typeface="Wingdings" panose="05000000000000000000" pitchFamily="2" charset="2"/>
              </a:rPr>
              <a:t>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6252130" y="1516860"/>
            <a:ext cx="274113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 sz="2400" b="1">
                <a:ln w="15875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>
                <a:sym typeface="Wingdings" panose="05000000000000000000" pitchFamily="2" charset="2"/>
              </a:rPr>
              <a:t>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2869408"/>
            <a:ext cx="4068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dirty="0">
                <a:sym typeface="Wingdings" panose="05000000000000000000" pitchFamily="2" charset="2"/>
              </a:rPr>
              <a:t></a:t>
            </a:r>
            <a:r>
              <a:rPr lang="ko-KR" altLang="en-US" sz="1600" dirty="0" smtClean="0">
                <a:sym typeface="Wingdings" panose="05000000000000000000" pitchFamily="2" charset="2"/>
              </a:rPr>
              <a:t> 맵 편집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3196869"/>
            <a:ext cx="4068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    - </a:t>
            </a:r>
            <a:r>
              <a:rPr lang="ko-KR" altLang="en-US" sz="1200" dirty="0" smtClean="0">
                <a:sym typeface="Wingdings" panose="05000000000000000000" pitchFamily="2" charset="2"/>
              </a:rPr>
              <a:t>그려진 맵 위에 선택된 색으로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덧칠</a:t>
            </a:r>
            <a:r>
              <a:rPr lang="ko-KR" altLang="en-US" sz="1200" dirty="0" smtClean="0">
                <a:sym typeface="Wingdings" panose="05000000000000000000" pitchFamily="2" charset="2"/>
              </a:rPr>
              <a:t> 가능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3462775"/>
            <a:ext cx="4068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    - </a:t>
            </a:r>
            <a:r>
              <a:rPr lang="ko-KR" altLang="en-US" sz="1200" dirty="0" smtClean="0">
                <a:sym typeface="Wingdings" panose="05000000000000000000" pitchFamily="2" charset="2"/>
              </a:rPr>
              <a:t>그려진 맵 위에 선택된 색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덧칠</a:t>
            </a:r>
            <a:r>
              <a:rPr lang="ko-KR" altLang="en-US" sz="1200" dirty="0" smtClean="0">
                <a:sym typeface="Wingdings" panose="05000000000000000000" pitchFamily="2" charset="2"/>
              </a:rPr>
              <a:t> 가능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7187" y="3728681"/>
            <a:ext cx="1514475" cy="13906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5108238"/>
            <a:ext cx="4068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    - Undo / Redo </a:t>
            </a:r>
            <a:r>
              <a:rPr lang="ko-KR" altLang="en-US" sz="1200" dirty="0" smtClean="0">
                <a:sym typeface="Wingdings" panose="05000000000000000000" pitchFamily="2" charset="2"/>
              </a:rPr>
              <a:t>제공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5374144"/>
            <a:ext cx="4068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    -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실행취소</a:t>
            </a:r>
            <a:r>
              <a:rPr lang="ko-KR" altLang="en-US" sz="1200" dirty="0" smtClean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/ </a:t>
            </a:r>
            <a:r>
              <a:rPr lang="ko-KR" altLang="en-US" sz="1200" dirty="0" smtClean="0">
                <a:sym typeface="Wingdings" panose="05000000000000000000" pitchFamily="2" charset="2"/>
              </a:rPr>
              <a:t>되돌리기 가능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pic>
        <p:nvPicPr>
          <p:cNvPr id="20" name="Picture 8" descr="회전 회전 아이콘 돌기에 대한 스톡 벡터 아트 및 기타 이미지 - iStock">
            <a:extLst>
              <a:ext uri="{FF2B5EF4-FFF2-40B4-BE49-F238E27FC236}">
                <a16:creationId xmlns:a16="http://schemas.microsoft.com/office/drawing/2014/main" id="{471281A4-5E62-467C-B75B-19A85B550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3965" y1="30371" x2="61133" y2="27246"/>
                        <a14:foregroundMark x1="35645" y1="68555" x2="39355" y2="73145"/>
                        <a14:foregroundMark x1="36328" y1="69824" x2="47168" y2="762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196" y="2014042"/>
            <a:ext cx="491004" cy="491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xtLst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4767184" y="1796435"/>
            <a:ext cx="274113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 sz="2400" b="1">
                <a:ln w="15875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>
                <a:sym typeface="Wingdings" panose="05000000000000000000" pitchFamily="2" charset="2"/>
              </a:rPr>
              <a:t>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5778549"/>
            <a:ext cx="4068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dirty="0">
                <a:sym typeface="Wingdings" panose="05000000000000000000" pitchFamily="2" charset="2"/>
              </a:rPr>
              <a:t></a:t>
            </a:r>
            <a:r>
              <a:rPr lang="ko-KR" altLang="en-US" sz="1600" dirty="0" smtClean="0">
                <a:sym typeface="Wingdings" panose="05000000000000000000" pitchFamily="2" charset="2"/>
              </a:rPr>
              <a:t> 맵 회전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6106005"/>
            <a:ext cx="4068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    - </a:t>
            </a:r>
            <a:r>
              <a:rPr lang="ko-KR" altLang="en-US" sz="1200" dirty="0" smtClean="0">
                <a:sym typeface="Wingdings" panose="05000000000000000000" pitchFamily="2" charset="2"/>
              </a:rPr>
              <a:t>맵 생성 중에는 회전 불가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1339823"/>
            <a:ext cx="4068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dirty="0" smtClean="0">
                <a:sym typeface="Wingdings" panose="05000000000000000000" pitchFamily="2" charset="2"/>
              </a:rPr>
              <a:t> 스캐닝 제어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1667284"/>
            <a:ext cx="4068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    - </a:t>
            </a:r>
            <a:r>
              <a:rPr lang="ko-KR" altLang="en-US" sz="1200" dirty="0" smtClean="0">
                <a:sym typeface="Wingdings" panose="05000000000000000000" pitchFamily="2" charset="2"/>
              </a:rPr>
              <a:t>스캐닝 클릭 시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새로운 맵 생성 시작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2199096"/>
            <a:ext cx="4068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    - </a:t>
            </a:r>
            <a:r>
              <a:rPr lang="ko-KR" altLang="en-US" sz="1200" dirty="0" smtClean="0">
                <a:sym typeface="Wingdings" panose="05000000000000000000" pitchFamily="2" charset="2"/>
              </a:rPr>
              <a:t>조향버튼으로 로봇을 움직이면서 맵 생성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2465002"/>
            <a:ext cx="4068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    - </a:t>
            </a:r>
            <a:r>
              <a:rPr lang="ko-KR" altLang="en-US" sz="1200" dirty="0" smtClean="0">
                <a:sym typeface="Wingdings" panose="05000000000000000000" pitchFamily="2" charset="2"/>
              </a:rPr>
              <a:t>스캐닝 종료 클릭 시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맵 생성 종료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1933190"/>
            <a:ext cx="4068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    - </a:t>
            </a:r>
            <a:r>
              <a:rPr lang="ko-KR" altLang="en-US" sz="1200" dirty="0" smtClean="0">
                <a:sym typeface="Wingdings" panose="05000000000000000000" pitchFamily="2" charset="2"/>
              </a:rPr>
              <a:t>맵 데이터를 주기적으로 전달받음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402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AA6BDCA5-C163-48A8-A16D-E99A09F0B231}"/>
              </a:ext>
            </a:extLst>
          </p:cNvPr>
          <p:cNvSpPr txBox="1"/>
          <p:nvPr/>
        </p:nvSpPr>
        <p:spPr>
          <a:xfrm>
            <a:off x="515938" y="33337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타이틀</a:t>
            </a:r>
            <a:endParaRPr lang="ko-KR" altLang="en-US" sz="20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1341438"/>
            <a:ext cx="4068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dirty="0" smtClean="0">
                <a:sym typeface="Wingdings" panose="05000000000000000000" pitchFamily="2" charset="2"/>
              </a:rPr>
              <a:t> </a:t>
            </a:r>
            <a:r>
              <a:rPr lang="en-US" altLang="ko-KR" sz="1600" dirty="0" smtClean="0"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1815480"/>
            <a:ext cx="4068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    - 1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3" y="695703"/>
            <a:ext cx="2741135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 sz="2400" b="1">
                <a:ln w="15875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>
                <a:sym typeface="Wingdings" panose="05000000000000000000" pitchFamily="2" charset="2"/>
              </a:rPr>
              <a:t>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CA83812-13F4-4306-A3EA-4C28BF106995}"/>
              </a:ext>
            </a:extLst>
          </p:cNvPr>
          <p:cNvSpPr txBox="1"/>
          <p:nvPr/>
        </p:nvSpPr>
        <p:spPr>
          <a:xfrm>
            <a:off x="7967662" y="342900"/>
            <a:ext cx="3919537" cy="415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ym typeface="Wingdings" panose="05000000000000000000" pitchFamily="2" charset="2"/>
              </a:rPr>
              <a:t>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5202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516</Words>
  <Application>Microsoft Office PowerPoint</Application>
  <PresentationFormat>와이드스크린</PresentationFormat>
  <Paragraphs>112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유라 최</dc:creator>
  <cp:lastModifiedBy>kyung</cp:lastModifiedBy>
  <cp:revision>126</cp:revision>
  <dcterms:created xsi:type="dcterms:W3CDTF">2021-06-23T05:14:34Z</dcterms:created>
  <dcterms:modified xsi:type="dcterms:W3CDTF">2021-08-23T02:13:25Z</dcterms:modified>
</cp:coreProperties>
</file>