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BF9EF8A-E6ED-4EBF-928A-3EC6AD44EDC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BE1E015-CD0D-4B2E-9C04-F4A6FD8EB78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Programación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Elementos de programación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Elementos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If-else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If-else anidados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Switch-case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Ciclos condicionales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For(--;---;--)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While(  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Do—while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if-else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Evaluación sentencias: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if(sentencia_evaluar)  return (bool)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Mayor, Menor, Igual, Diferente...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True-False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if(sentencia_evaluar)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else{}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Switch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Switch(sentencia)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case(opción_1):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case(opción_2):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case(opción_3):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default: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For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for(int i=0; i&lt;200; i++ 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Operación...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Operación...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for(int i=0; i&lt;200; i++ 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Operación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If(sensor==150)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Break;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