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E30729C-6505-495E-87AA-FAB72F0A8996}">
  <a:tblStyle styleId="{8E30729C-6505-495E-87AA-FAB72F0A8996}"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1" type="body"/>
          </p:nvPr>
        </p:nvSpPr>
        <p:spPr>
          <a:xfrm>
            <a:off x="685802"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
        <p:nvSpPr>
          <p:cNvPr id="4" name="Shape 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ussellgroup.ac.uk/for-students/undergraduate-study/uk-eu-studen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x.ac.uk/about/facts-and-figures/student-numbers?wssl=1"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undergraduate.study.cam.ac.uk/sites/www.undergraduate.study.cam.ac.uk/files/publications/undergrad_admissions_statistics_2015_cyle.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lt-LT"/>
              <a:t>https://www.ox.ac.uk/admissions/undergraduate/fees-and-funding/oxford-support?wssl=1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Following the spending review in June 2013, the Government announced that the National Scholarship Programme will cease as an undergraduate programme from 2015-16 and instead funding will be repurposed to support postgraduate students. No funding for undergraduates will be allocated through the NSP beyond the 2014-15 academic year.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“Oksfordas ir jo Oxford Union yra palankus tiems, kas siekia aukštumų politikoje ar kitoje visuomeninėje veikloje. Oxford Union suteikia puikias galimybes užmegzti vertingas pažintis, išgirsti ir asmeniškai pasikalbėti su žymiais ekspertais, politikais, visuomeninkais ir t.t., pažinti  britišką 'aukštąją' politinę kultūrą. Kembridžo debatų klubas, mano žiniomis, stipriai atsilieka šiuo atžvilgiu.” [Ignas Rubikas]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Kembridže mokomasi pagal Tripos sistemą, kuri yra skirstoma į dvi pagrindines dalis + viena iš jų yra dar kartą skeliama (pvz. Part IA, Part IIA, Part IIB). Pirmoji dalis yra plati studijuojamo kurso apžvalga. Antrojoje teikiama daug laisvės mokinio specializacijai kurso rėmuose. Kiekviena dalis egzaminuojama atskirai ir oficialiam diplomui tereikia dviejų metų egzaminų, tad studentai gali lengvai ‘keliauti’ tarp kursų. Tenka laikyti tris egzaminus.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Oksforde studijos taip pat skeliamos į dvi dalis: (Part I/Prelims) pirmieji metai ir (Part II/ Final Honour School) antrieji + tretieji metai. Antros dalies kursas nusprendžiamas po pirmųjų metų (kartais pasirinkimas tarp Course I ir Course II, arba skirtingų privalomųjų ir pasirenkamųjų modulių kombinacija). Studentai laiko 2 egzaminus –po vieną kiekvienai kurso daliai.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Oxforde fizikos ir chemijos kursai fiksuoti;</a:t>
            </a:r>
          </a:p>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Cambridge nesunku persikvalifikuoti, pvz. iš fizikos į chemiją ar atvirkščiai.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5" name="Shape 25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6" name="Shape 276"/>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lt-LT" sz="1100" u="none" cap="none" strike="noStrike">
                <a:solidFill>
                  <a:schemeClr val="dk1"/>
                </a:solidFill>
                <a:latin typeface="Arial"/>
                <a:ea typeface="Arial"/>
                <a:cs typeface="Arial"/>
                <a:sym typeface="Arial"/>
              </a:rPr>
              <a:t>Londonas ir Edinburgas – kultūriniai Europos centrai, kur netrūksta kultūrinės veiklos, pramogų, tačiau tai turi ir trūkumų, Londone brangus pragyvenimas;</a:t>
            </a:r>
          </a:p>
          <a:p>
            <a:pPr indent="0" lvl="0" marL="0" marR="0" rtl="0" algn="l">
              <a:spcBef>
                <a:spcPts val="0"/>
              </a:spcBef>
              <a:spcAft>
                <a:spcPts val="0"/>
              </a:spcAft>
              <a:buSzPct val="25000"/>
              <a:buNone/>
            </a:pPr>
            <a:r>
              <a:rPr b="0" i="0" lang="lt-LT" sz="1100" u="none" cap="none" strike="noStrike">
                <a:solidFill>
                  <a:schemeClr val="dk1"/>
                </a:solidFill>
                <a:latin typeface="Arial"/>
                <a:ea typeface="Arial"/>
                <a:cs typeface="Arial"/>
                <a:sym typeface="Arial"/>
              </a:rPr>
              <a:t>Koledžuose lengva užmegzti ryšius tarp skirtingų interesų žmonių, nes visi studijuoja skirtingus dalykus;</a:t>
            </a:r>
          </a:p>
          <a:p>
            <a:pPr indent="0" lvl="0" marL="0" marR="0" rtl="0" algn="l">
              <a:spcBef>
                <a:spcPts val="0"/>
              </a:spcBef>
              <a:spcAft>
                <a:spcPts val="0"/>
              </a:spcAft>
              <a:buSzPct val="25000"/>
              <a:buNone/>
            </a:pPr>
            <a:r>
              <a:rPr b="0" i="0" lang="lt-LT" sz="1100" u="none" cap="none" strike="noStrike">
                <a:solidFill>
                  <a:schemeClr val="dk1"/>
                </a:solidFill>
                <a:latin typeface="Arial"/>
                <a:ea typeface="Arial"/>
                <a:cs typeface="Arial"/>
                <a:sym typeface="Arial"/>
              </a:rPr>
              <a:t>	</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5" name="Shape 29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Įstojus į Oksbridžą, pasikeičia akademinis kontekstas. Jei anksčiau savo aplinkoje moksleiviai dažnai būna geriausi, Oksbridže jie dažnai tampa “tiesiog vidutinybėmis”, nes visi yra tokie pat protingi. Kai kuriems geriau yra mokytis būnant geriausiu tarp vidutiniškų studentų, nei vidutinišku tarp geriausių studentų.</a:t>
            </a:r>
          </a:p>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Išskirtinis studentų bendruomenės iniciatyvumas, aktyvi socialinė ir visuomeninė veikla bei artimi tarpusavio ryšiai kuria socialinį spaudimą “neatsilikti” nuo kitų. Tai gali tapti tiek teigiama paspirtimi daryti daugiau ir tapti aktyvesniu žmogumi, tiek neigiama patirtimi, kai ramaus, neskubraus, intravertiško charakterio žmogus turi imti daryti dalykus, kurie jam nepatinka, kad nebūtų atmetamas bendruomenės.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1" name="Shape 30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08" name="Shape 308"/>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Visi studentai, nepriklausomai nuo koledžo, įgyja vienodą išsilavinimą </a:t>
            </a:r>
            <a:r>
              <a:rPr b="0" i="0" lang="lt-LT" sz="1200" u="none" cap="none" strike="noStrike">
                <a:solidFill>
                  <a:schemeClr val="dk1"/>
                </a:solidFill>
                <a:latin typeface="Arial"/>
                <a:ea typeface="Arial"/>
                <a:cs typeface="Arial"/>
                <a:sym typeface="Arial"/>
              </a:rPr>
              <a:t>– už kursų programas, paskaitas, seminarų, akademinių klasių, egzaminų organizavimą ir kokybę atsakingas konkretaus dalyko departamentas – universiteto dalis.</a:t>
            </a:r>
          </a:p>
          <a:p>
            <a:pPr indent="0" lvl="0" marL="0" marR="0" rtl="0" algn="l">
              <a:lnSpc>
                <a:spcPct val="100000"/>
              </a:lnSpc>
              <a:spcBef>
                <a:spcPts val="0"/>
              </a:spcBef>
              <a:spcAft>
                <a:spcPts val="0"/>
              </a:spcAft>
              <a:buClr>
                <a:schemeClr val="dk1"/>
              </a:buClr>
              <a:buSzPct val="25000"/>
              <a:buFont typeface="Arial"/>
              <a:buNone/>
            </a:pPr>
            <a:r>
              <a:rPr b="0" i="0" lang="lt-LT" sz="1200" u="none" cap="none" strike="noStrike">
                <a:solidFill>
                  <a:schemeClr val="dk1"/>
                </a:solidFill>
                <a:latin typeface="Arial"/>
                <a:ea typeface="Arial"/>
                <a:cs typeface="Arial"/>
                <a:sym typeface="Arial"/>
              </a:rPr>
              <a:t>Tačiau didelė mokymo proceso dalis vyksta per asmeninius susitikimus su dėstytojais (Cambridge vadinamus supervisions, Oxford – tutorials), o jie organizuojami koledžų.</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Gyvenimas verda koledžuose </a:t>
            </a:r>
            <a:r>
              <a:rPr b="0" i="0" lang="lt-LT" sz="1200" u="none" cap="none" strike="noStrike">
                <a:solidFill>
                  <a:schemeClr val="dk1"/>
                </a:solidFill>
                <a:latin typeface="Arial"/>
                <a:ea typeface="Arial"/>
                <a:cs typeface="Arial"/>
                <a:sym typeface="Arial"/>
              </a:rPr>
              <a:t>– čia susikuria maža bendruomenė, kur beveik visi vienais metais įstoję studentai tampa pažįstamais ir draugais.</a:t>
            </a:r>
          </a:p>
          <a:p>
            <a:pPr indent="0" lvl="0" marL="0" marR="0" rtl="0" algn="l">
              <a:spcBef>
                <a:spcPts val="0"/>
              </a:spcBef>
              <a:buClr>
                <a:schemeClr val="dk1"/>
              </a:buClr>
              <a:buSzPct val="25000"/>
              <a:buFont typeface="Arial"/>
              <a:buNone/>
            </a:pPr>
            <a:r>
              <a:rPr b="0" i="0" lang="lt-LT" sz="1200" u="none" cap="none" strike="noStrike">
                <a:solidFill>
                  <a:schemeClr val="dk1"/>
                </a:solidFill>
                <a:latin typeface="Arial"/>
                <a:ea typeface="Arial"/>
                <a:cs typeface="Arial"/>
                <a:sym typeface="Arial"/>
              </a:rPr>
              <a:t>Koledžų turtingumo lygis labai žymus – turto vertė, padalinta iš studentų skaičiaus, gali skirtis net iki 10 kartų. Tai svarbu, nes turtingesni koledžai suteikia daugiau stipendijų.</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Cambridge:</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Murray Edwards, Newnham prima tik moteris;</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Lucy Cavendish priima tik moteris virš 21 metų arba postgraduates</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Clare Hall ir Darwin priima tik postgraduates</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Hughes Hall, St Edmund’s ir Wolfson priima tik studentus virš 21 ar postgraduates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Oxford:</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Green Templeton, Kellogg, Linacre, Nuffield, St Antony's, St Cross, Wolfson colleges priima tik graduate studentus.</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Harris Manchester koledžas ir Blackfriars, St Stephen’s House ir Wycliffe Hall privačios salės priima tik studentus, vyresnius nei 21 metai</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5" name="Shape 38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8" name="Shape 428"/>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lt-LT" sz="1200" u="none" cap="none" strike="noStrike">
                <a:solidFill>
                  <a:schemeClr val="dk1"/>
                </a:solidFill>
                <a:latin typeface="Arial"/>
                <a:ea typeface="Arial"/>
                <a:cs typeface="Arial"/>
                <a:sym typeface="Arial"/>
              </a:rPr>
              <a:t>Anot Tado Kriščiūno, „Jei koledžas jau turi prastą vaizdą apie lietuvius, ir ypač, jei prastai egzaminus išlaikęs lietuvis buvo iš tavo mokyklos, geriau stok į kitą koledžą. Ankstesnių žmonių iš panašios aplinkos sėkmė nėra oficialus kriterijus priimant, tačiau jis tikrai veikia subjektyviame lygyje. Norėdami įstoti į koledžą, kur kažkas jau pašiukšlino, turėsite pasirodyti tvirtesni.“</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5" name="Shape 43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Oxford Prospectus galima nemokamai užsisakyti:</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http://www.ox.ac.uk/admissions/undergraduate/applying–to–oxford/decisions/downloads–further–information/undergraduate–prospectus–order–form</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Cambridge Prospectus galima nemokamai užsisakyti:</a:t>
            </a:r>
          </a:p>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http://www.admin.cam.ac.uk/offices/admissions/request/ugprospectus/</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lt-LT" sz="1200" u="none" cap="none" strike="noStrike">
                <a:solidFill>
                  <a:schemeClr val="dk1"/>
                </a:solidFill>
                <a:latin typeface="Arial"/>
                <a:ea typeface="Arial"/>
                <a:cs typeface="Arial"/>
                <a:sym typeface="Arial"/>
              </a:rPr>
              <a:t>Jei galite sau leisti kelionę, aplankykite koledžą; įmanoma net ir ne Open Days metu, tiesiog reikia iš anksto susitarti ir prisistatyti kaip stojančiajam.</a:t>
            </a:r>
            <a:br>
              <a:rPr b="0" i="0" lang="lt-LT" sz="1200" u="none" cap="none" strike="noStrike">
                <a:solidFill>
                  <a:schemeClr val="dk1"/>
                </a:solidFill>
                <a:latin typeface="Arial"/>
                <a:ea typeface="Arial"/>
                <a:cs typeface="Arial"/>
                <a:sym typeface="Arial"/>
              </a:rPr>
            </a:br>
            <a:br>
              <a:rPr b="0" i="0" lang="lt-LT" sz="1200" u="none" cap="none" strike="noStrike">
                <a:solidFill>
                  <a:schemeClr val="dk1"/>
                </a:solidFill>
                <a:latin typeface="Arial"/>
                <a:ea typeface="Arial"/>
                <a:cs typeface="Arial"/>
                <a:sym typeface="Arial"/>
              </a:rPr>
            </a:br>
            <a:r>
              <a:rPr b="0" i="0" lang="lt-LT" sz="1200" u="none" cap="none" strike="noStrike">
                <a:solidFill>
                  <a:schemeClr val="dk1"/>
                </a:solidFill>
                <a:latin typeface="Arial"/>
                <a:ea typeface="Arial"/>
                <a:cs typeface="Arial"/>
                <a:sym typeface="Arial"/>
              </a:rPr>
              <a:t>Nesigėdykite rašyti ir ne savo mentoriui, jei norite stoti į koledžą, kuriame jis mokosi.</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1" name="Shape 44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lt-LT" sz="1200" u="none" cap="none" strike="noStrike">
                <a:solidFill>
                  <a:schemeClr val="dk1"/>
                </a:solidFill>
                <a:latin typeface="Arial"/>
                <a:ea typeface="Arial"/>
                <a:cs typeface="Arial"/>
                <a:sym typeface="Arial"/>
              </a:rPr>
              <a:t>„Pool“ sistema: jei koledžas sulaukia itin daug stiprių kandidatų, pasiima geriausius, o netilpusius mokinius siunčia į bendrą „katilą“ (pool), iš kurio kiti koledžai su mažiau kandidatų gali juos pasirinkti.</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0" name="Shape 450"/>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457" name="Shape 457"/>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spcAft>
                <a:spcPts val="0"/>
              </a:spcAft>
              <a:buClr>
                <a:schemeClr val="dk1"/>
              </a:buClr>
              <a:buSzPct val="25000"/>
              <a:buFont typeface="Arial"/>
              <a:buNone/>
            </a:pPr>
            <a:r>
              <a:rPr b="0" i="0" lang="lt-LT" sz="1100" u="none" cap="none" strike="noStrike">
                <a:solidFill>
                  <a:schemeClr val="dk1"/>
                </a:solidFill>
                <a:latin typeface="Arial"/>
                <a:ea typeface="Arial"/>
                <a:cs typeface="Arial"/>
                <a:sym typeface="Arial"/>
              </a:rPr>
              <a:t>Kai kurie dalykai reikalauja išlaikyti testą ar nusiųsti esė;</a:t>
            </a:r>
          </a:p>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SAQ (Supplementary Application Questionnaire) – papildoma paraiška Cambridge, kurioje nurodoma šiek tiek papildomos informacijos, kurios dėl įvairių priežasčių nėra UCAS formoje.</a:t>
            </a:r>
          </a:p>
        </p:txBody>
      </p:sp>
      <p:sp>
        <p:nvSpPr>
          <p:cNvPr id="476" name="Shape 476"/>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Pakviestųjų į interviu skaičius varijuoja skirtinguose dalykuose, verta pasitikslinti.</a:t>
            </a:r>
          </a:p>
        </p:txBody>
      </p:sp>
      <p:sp>
        <p:nvSpPr>
          <p:cNvPr id="495" name="Shape 495"/>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515" name="Shape 515"/>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1" name="Shape 531"/>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533" name="Shape 533"/>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nvSpPr>
        <p:spPr>
          <a:xfrm>
            <a:off x="1106487" y="812800"/>
            <a:ext cx="5345100" cy="4008298"/>
          </a:xfrm>
          <a:prstGeom prst="rect">
            <a:avLst/>
          </a:prstGeom>
          <a:solidFill>
            <a:srgbClr val="FFFFFF"/>
          </a:solidFill>
          <a:ln cap="rnd" cmpd="sng" w="9525">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txBox="1"/>
          <p:nvPr/>
        </p:nvSpPr>
        <p:spPr>
          <a:xfrm>
            <a:off x="755652" y="5078412"/>
            <a:ext cx="6048299" cy="48116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txBox="1"/>
          <p:nvPr>
            <p:ph idx="1" type="body"/>
          </p:nvPr>
        </p:nvSpPr>
        <p:spPr>
          <a:xfrm>
            <a:off x="755652" y="5078417"/>
            <a:ext cx="6046799" cy="4810198"/>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541" name="Shape 541"/>
          <p:cNvSpPr/>
          <p:nvPr>
            <p:ph idx="2" type="sldImg"/>
          </p:nvPr>
        </p:nvSpPr>
        <p:spPr>
          <a:xfrm>
            <a:off x="217487" y="812800"/>
            <a:ext cx="7121525" cy="40068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7" name="Shape 547"/>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2" name="Shape 552"/>
          <p:cNvSpPr txBox="1"/>
          <p:nvPr>
            <p:ph idx="1" type="body"/>
          </p:nvPr>
        </p:nvSpPr>
        <p:spPr>
          <a:xfrm>
            <a:off x="685802" y="4343400"/>
            <a:ext cx="5486399" cy="328613"/>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lt-LT" u="sng">
                <a:solidFill>
                  <a:schemeClr val="hlink"/>
                </a:solidFill>
                <a:hlinkClick r:id="rId2"/>
              </a:rPr>
              <a:t>http://russellgroup.ac.uk/for-students/undergraduate-study/uk-eu-students/</a:t>
            </a:r>
          </a:p>
          <a:p>
            <a:pPr indent="0" lvl="0" marL="0" marR="0" rtl="0" algn="l">
              <a:spcBef>
                <a:spcPts val="0"/>
              </a:spcBef>
              <a:buClr>
                <a:schemeClr val="dk1"/>
              </a:buClr>
              <a:buSzPct val="25000"/>
              <a:buFont typeface="Arial"/>
              <a:buNone/>
            </a:pPr>
            <a:r>
              <a:rPr lang="lt-LT"/>
              <a:t>http://www.telegraph.co.uk/education/universityeducation/11796195/Top-100-universities-for-student-satisfaction-the-list.html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lt-LT" u="sng">
                <a:solidFill>
                  <a:schemeClr val="hlink"/>
                </a:solidFill>
                <a:hlinkClick r:id="rId2"/>
              </a:rPr>
              <a:t>https://www.ox.ac.uk/about/facts-and-figures/student-numbers?wssl=1</a:t>
            </a:r>
          </a:p>
          <a:p>
            <a:pPr indent="0" lvl="0" marL="0" marR="0" rtl="0" algn="l">
              <a:spcBef>
                <a:spcPts val="0"/>
              </a:spcBef>
              <a:buClr>
                <a:schemeClr val="dk1"/>
              </a:buClr>
              <a:buSzPct val="25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lt-LT" u="sng">
                <a:solidFill>
                  <a:schemeClr val="hlink"/>
                </a:solidFill>
                <a:hlinkClick r:id="rId2"/>
              </a:rPr>
              <a:t>http://www.undergraduate.study.cam.ac.uk/sites/www.undergraduate.study.cam.ac.uk/files/publications/undergrad_admissions_statistics_2015_cyle.pdf</a:t>
            </a:r>
            <a:br>
              <a:rPr lang="lt-LT"/>
            </a:br>
            <a:r>
              <a:rPr lang="lt-LT"/>
              <a:t>https://public.tableau.com/views/UoO_UG_Admissions2/AcceptanceRate?%3Aembed=y&amp;%3Adisplay_count=yes&amp;%3AshowTabs=y&amp;%3AshowVizHome=no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2"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lt-LT" sz="1100" u="none" cap="none" strike="noStrike">
                <a:solidFill>
                  <a:schemeClr val="dk1"/>
                </a:solidFill>
                <a:latin typeface="Arial"/>
                <a:ea typeface="Arial"/>
                <a:cs typeface="Arial"/>
                <a:sym typeface="Arial"/>
              </a:rPr>
              <a:t>Paskola: https://www.gov.uk/student-finance/overview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1">
    <p:spTree>
      <p:nvGrpSpPr>
        <p:cNvPr id="11" name="Shape 11"/>
        <p:cNvGrpSpPr/>
        <p:nvPr/>
      </p:nvGrpSpPr>
      <p:grpSpPr>
        <a:xfrm>
          <a:off x="0" y="0"/>
          <a:ext cx="0" cy="0"/>
          <a:chOff x="0" y="0"/>
          <a:chExt cx="0" cy="0"/>
        </a:xfrm>
      </p:grpSpPr>
      <p:sp>
        <p:nvSpPr>
          <p:cNvPr id="12" name="Shape 12"/>
          <p:cNvSpPr txBox="1"/>
          <p:nvPr>
            <p:ph type="ctrTitle"/>
          </p:nvPr>
        </p:nvSpPr>
        <p:spPr>
          <a:xfrm>
            <a:off x="685800" y="1583348"/>
            <a:ext cx="7772400" cy="1159798"/>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800" u="none" cap="none" strike="noStrike">
                <a:solidFill>
                  <a:schemeClr val="dk1"/>
                </a:solidFill>
                <a:latin typeface="Calibri"/>
                <a:ea typeface="Calibri"/>
                <a:cs typeface="Calibri"/>
                <a:sym typeface="Calibri"/>
              </a:defRPr>
            </a:lvl1pPr>
            <a:lvl2pPr indent="0" lvl="1" rtl="0" algn="ctr">
              <a:spcBef>
                <a:spcPts val="0"/>
              </a:spcBef>
              <a:buNone/>
              <a:defRPr sz="4800"/>
            </a:lvl2pPr>
            <a:lvl3pPr indent="0" lvl="2" rtl="0" algn="ctr">
              <a:spcBef>
                <a:spcPts val="0"/>
              </a:spcBef>
              <a:buNone/>
              <a:defRPr sz="4800"/>
            </a:lvl3pPr>
            <a:lvl4pPr indent="0" lvl="3" rtl="0" algn="ctr">
              <a:spcBef>
                <a:spcPts val="0"/>
              </a:spcBef>
              <a:buNone/>
              <a:defRPr sz="4800"/>
            </a:lvl4pPr>
            <a:lvl5pPr indent="0" lvl="4" rtl="0" algn="ctr">
              <a:spcBef>
                <a:spcPts val="0"/>
              </a:spcBef>
              <a:buNone/>
              <a:defRPr sz="4800"/>
            </a:lvl5pPr>
            <a:lvl6pPr indent="0" lvl="5" rtl="0" algn="ctr">
              <a:spcBef>
                <a:spcPts val="0"/>
              </a:spcBef>
              <a:buNone/>
              <a:defRPr sz="4800"/>
            </a:lvl6pPr>
            <a:lvl7pPr indent="0" lvl="6" rtl="0" algn="ctr">
              <a:spcBef>
                <a:spcPts val="0"/>
              </a:spcBef>
              <a:buNone/>
              <a:defRPr sz="4800"/>
            </a:lvl7pPr>
            <a:lvl8pPr indent="0" lvl="7" rtl="0" algn="ctr">
              <a:spcBef>
                <a:spcPts val="0"/>
              </a:spcBef>
              <a:buNone/>
              <a:defRPr sz="4800"/>
            </a:lvl8pPr>
            <a:lvl9pPr indent="0" lvl="8" rtl="0" algn="ctr">
              <a:spcBef>
                <a:spcPts val="0"/>
              </a:spcBef>
              <a:buNone/>
              <a:defRPr sz="4800"/>
            </a:lvl9pPr>
          </a:lstStyle>
          <a:p/>
        </p:txBody>
      </p:sp>
      <p:sp>
        <p:nvSpPr>
          <p:cNvPr id="13" name="Shape 13"/>
          <p:cNvSpPr txBox="1"/>
          <p:nvPr>
            <p:ph idx="1" type="subTitle"/>
          </p:nvPr>
        </p:nvSpPr>
        <p:spPr>
          <a:xfrm>
            <a:off x="685800" y="2840058"/>
            <a:ext cx="7772400" cy="784798"/>
          </a:xfrm>
          <a:prstGeom prst="rect">
            <a:avLst/>
          </a:prstGeom>
          <a:noFill/>
          <a:ln>
            <a:noFill/>
          </a:ln>
        </p:spPr>
        <p:txBody>
          <a:bodyPr anchorCtr="0" anchor="t" bIns="91425" lIns="91425" rIns="91425" tIns="91425"/>
          <a:lstStyle>
            <a:lvl1pPr indent="-228589" lvl="0" marL="228589" marR="0" rtl="0" algn="ctr">
              <a:lnSpc>
                <a:spcPct val="90000"/>
              </a:lnSpc>
              <a:spcBef>
                <a:spcPts val="0"/>
              </a:spcBef>
              <a:buClr>
                <a:schemeClr val="dk2"/>
              </a:buClr>
              <a:buFont typeface="Arial"/>
              <a:buNone/>
              <a:defRPr b="0" i="0" sz="2800" u="none" cap="none" strike="noStrike">
                <a:solidFill>
                  <a:schemeClr val="dk2"/>
                </a:solidFill>
                <a:latin typeface="Calibri"/>
                <a:ea typeface="Calibri"/>
                <a:cs typeface="Calibri"/>
                <a:sym typeface="Calibri"/>
              </a:defRPr>
            </a:lvl1pPr>
            <a:lvl2pPr indent="-241267" lvl="1" marL="685767"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2pPr>
            <a:lvl3pPr indent="-241243" lvl="2" marL="1142943"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3pPr>
            <a:lvl4pPr indent="-241221" lvl="3" marL="1600121"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4pPr>
            <a:lvl5pPr indent="-241198" lvl="4" marL="2057298"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5pPr>
            <a:lvl6pPr indent="-241175" lvl="5" marL="2514476"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6pPr>
            <a:lvl7pPr indent="-241151" lvl="6" marL="2971652"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7pPr>
            <a:lvl8pPr indent="-241129" lvl="7" marL="3428829"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8pPr>
            <a:lvl9pPr indent="-241106" lvl="8" marL="3886007"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9" name="Shape 59"/>
        <p:cNvGrpSpPr/>
        <p:nvPr/>
      </p:nvGrpSpPr>
      <p:grpSpPr>
        <a:xfrm>
          <a:off x="0" y="0"/>
          <a:ext cx="0" cy="0"/>
          <a:chOff x="0" y="0"/>
          <a:chExt cx="0" cy="0"/>
        </a:xfrm>
      </p:grpSpPr>
      <p:sp>
        <p:nvSpPr>
          <p:cNvPr id="60" name="Shape 60"/>
          <p:cNvSpPr txBox="1"/>
          <p:nvPr>
            <p:ph type="title"/>
          </p:nvPr>
        </p:nvSpPr>
        <p:spPr>
          <a:xfrm>
            <a:off x="629841"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629841" y="1260871"/>
            <a:ext cx="3868340" cy="617934"/>
          </a:xfrm>
          <a:prstGeom prst="rect">
            <a:avLst/>
          </a:prstGeom>
          <a:noFill/>
          <a:ln>
            <a:noFill/>
          </a:ln>
        </p:spPr>
        <p:txBody>
          <a:bodyPr anchorCtr="0" anchor="b" bIns="91425" lIns="91425" rIns="91425" tIns="91425"/>
          <a:lstStyle>
            <a:lvl1pPr indent="0" lvl="0" marL="0" marR="0" rtl="0" algn="l">
              <a:lnSpc>
                <a:spcPct val="90000"/>
              </a:lnSpc>
              <a:spcBef>
                <a:spcPts val="751"/>
              </a:spcBef>
              <a:buClr>
                <a:schemeClr val="dk1"/>
              </a:buClr>
              <a:buFont typeface="Arial"/>
              <a:buNone/>
              <a:defRPr b="1" i="0" sz="1800" u="none" cap="none" strike="noStrike">
                <a:solidFill>
                  <a:schemeClr val="dk1"/>
                </a:solidFill>
                <a:latin typeface="Calibri"/>
                <a:ea typeface="Calibri"/>
                <a:cs typeface="Calibri"/>
                <a:sym typeface="Calibri"/>
              </a:defRPr>
            </a:lvl1pPr>
            <a:lvl2pPr indent="-12690" lvl="1" marL="342891"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12682" lvl="2" marL="685783" marR="0" rtl="0" algn="l">
              <a:lnSpc>
                <a:spcPct val="90000"/>
              </a:lnSpc>
              <a:spcBef>
                <a:spcPts val="375"/>
              </a:spcBef>
              <a:buClr>
                <a:schemeClr val="dk1"/>
              </a:buClr>
              <a:buFont typeface="Arial"/>
              <a:buNone/>
              <a:defRPr b="1" i="0" sz="1351" u="none" cap="none" strike="noStrike">
                <a:solidFill>
                  <a:schemeClr val="dk1"/>
                </a:solidFill>
                <a:latin typeface="Calibri"/>
                <a:ea typeface="Calibri"/>
                <a:cs typeface="Calibri"/>
                <a:sym typeface="Calibri"/>
              </a:defRPr>
            </a:lvl3pPr>
            <a:lvl4pPr indent="-12674" lvl="3" marL="1028674"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12665" lvl="4" marL="1371566"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12656" lvl="5" marL="1714457"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12649" lvl="6" marL="2057349"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12639" lvl="7" marL="240024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12631" lvl="8" marL="2743131"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629841" y="1878807"/>
            <a:ext cx="3868340" cy="2763440"/>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63" name="Shape 63"/>
          <p:cNvSpPr txBox="1"/>
          <p:nvPr>
            <p:ph idx="3" type="body"/>
          </p:nvPr>
        </p:nvSpPr>
        <p:spPr>
          <a:xfrm>
            <a:off x="4629151" y="1260871"/>
            <a:ext cx="3887390" cy="617934"/>
          </a:xfrm>
          <a:prstGeom prst="rect">
            <a:avLst/>
          </a:prstGeom>
          <a:noFill/>
          <a:ln>
            <a:noFill/>
          </a:ln>
        </p:spPr>
        <p:txBody>
          <a:bodyPr anchorCtr="0" anchor="b" bIns="91425" lIns="91425" rIns="91425" tIns="91425"/>
          <a:lstStyle>
            <a:lvl1pPr indent="0" lvl="0" marL="0" marR="0" rtl="0" algn="l">
              <a:lnSpc>
                <a:spcPct val="90000"/>
              </a:lnSpc>
              <a:spcBef>
                <a:spcPts val="751"/>
              </a:spcBef>
              <a:buClr>
                <a:schemeClr val="dk1"/>
              </a:buClr>
              <a:buFont typeface="Arial"/>
              <a:buNone/>
              <a:defRPr b="1" i="0" sz="1800" u="none" cap="none" strike="noStrike">
                <a:solidFill>
                  <a:schemeClr val="dk1"/>
                </a:solidFill>
                <a:latin typeface="Calibri"/>
                <a:ea typeface="Calibri"/>
                <a:cs typeface="Calibri"/>
                <a:sym typeface="Calibri"/>
              </a:defRPr>
            </a:lvl1pPr>
            <a:lvl2pPr indent="-12690" lvl="1" marL="342891" marR="0" rtl="0" algn="l">
              <a:lnSpc>
                <a:spcPct val="90000"/>
              </a:lnSpc>
              <a:spcBef>
                <a:spcPts val="375"/>
              </a:spcBef>
              <a:buClr>
                <a:schemeClr val="dk1"/>
              </a:buClr>
              <a:buFont typeface="Arial"/>
              <a:buNone/>
              <a:defRPr b="1" i="0" sz="1500" u="none" cap="none" strike="noStrike">
                <a:solidFill>
                  <a:schemeClr val="dk1"/>
                </a:solidFill>
                <a:latin typeface="Calibri"/>
                <a:ea typeface="Calibri"/>
                <a:cs typeface="Calibri"/>
                <a:sym typeface="Calibri"/>
              </a:defRPr>
            </a:lvl2pPr>
            <a:lvl3pPr indent="-12682" lvl="2" marL="685783" marR="0" rtl="0" algn="l">
              <a:lnSpc>
                <a:spcPct val="90000"/>
              </a:lnSpc>
              <a:spcBef>
                <a:spcPts val="375"/>
              </a:spcBef>
              <a:buClr>
                <a:schemeClr val="dk1"/>
              </a:buClr>
              <a:buFont typeface="Arial"/>
              <a:buNone/>
              <a:defRPr b="1" i="0" sz="1351" u="none" cap="none" strike="noStrike">
                <a:solidFill>
                  <a:schemeClr val="dk1"/>
                </a:solidFill>
                <a:latin typeface="Calibri"/>
                <a:ea typeface="Calibri"/>
                <a:cs typeface="Calibri"/>
                <a:sym typeface="Calibri"/>
              </a:defRPr>
            </a:lvl3pPr>
            <a:lvl4pPr indent="-12674" lvl="3" marL="1028674"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4pPr>
            <a:lvl5pPr indent="-12665" lvl="4" marL="1371566"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5pPr>
            <a:lvl6pPr indent="-12656" lvl="5" marL="1714457"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6pPr>
            <a:lvl7pPr indent="-12649" lvl="6" marL="2057349"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7pPr>
            <a:lvl8pPr indent="-12639" lvl="7" marL="2400240"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8pPr>
            <a:lvl9pPr indent="-12631" lvl="8" marL="2743131" marR="0" rtl="0" algn="l">
              <a:lnSpc>
                <a:spcPct val="90000"/>
              </a:lnSpc>
              <a:spcBef>
                <a:spcPts val="375"/>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64" name="Shape 64"/>
          <p:cNvSpPr txBox="1"/>
          <p:nvPr>
            <p:ph idx="4" type="body"/>
          </p:nvPr>
        </p:nvSpPr>
        <p:spPr>
          <a:xfrm>
            <a:off x="4629151" y="1878807"/>
            <a:ext cx="3887390" cy="2763440"/>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7" name="Shape 67"/>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628650"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1" name="Shape 71"/>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2" name="Shape 72"/>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3" name="Shape 73"/>
        <p:cNvGrpSpPr/>
        <p:nvPr/>
      </p:nvGrpSpPr>
      <p:grpSpPr>
        <a:xfrm>
          <a:off x="0" y="0"/>
          <a:ext cx="0" cy="0"/>
          <a:chOff x="0" y="0"/>
          <a:chExt cx="0" cy="0"/>
        </a:xfrm>
      </p:grpSpPr>
      <p:sp>
        <p:nvSpPr>
          <p:cNvPr id="74" name="Shape 74"/>
          <p:cNvSpPr txBox="1"/>
          <p:nvPr>
            <p:ph type="title"/>
          </p:nvPr>
        </p:nvSpPr>
        <p:spPr>
          <a:xfrm>
            <a:off x="629841" y="342900"/>
            <a:ext cx="2949178" cy="12001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a:off x="3887391" y="740570"/>
            <a:ext cx="4629150" cy="3655218"/>
          </a:xfrm>
          <a:prstGeom prst="rect">
            <a:avLst/>
          </a:prstGeom>
          <a:noFill/>
          <a:ln>
            <a:noFill/>
          </a:ln>
        </p:spPr>
        <p:txBody>
          <a:bodyPr anchorCtr="0" anchor="t" bIns="91425" lIns="91425" rIns="91425" tIns="91425"/>
          <a:lstStyle>
            <a:lvl1pPr indent="-19046" lvl="0" marL="171446" marR="0" rtl="0" algn="l">
              <a:lnSpc>
                <a:spcPct val="90000"/>
              </a:lnSpc>
              <a:spcBef>
                <a:spcPts val="751"/>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50787" lvl="1" marL="514338" marR="0" rtl="0" algn="l">
              <a:lnSpc>
                <a:spcPct val="90000"/>
              </a:lnSpc>
              <a:spcBef>
                <a:spcPts val="375"/>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9828" lvl="2" marL="857229"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88871" lvl="3" marL="1200121"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88862" lvl="4" marL="1543012"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88854" lvl="5" marL="1885904"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88844" lvl="6" marL="2228795"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88836" lvl="7" marL="2571686"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88827" lvl="8" marL="2914578"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2" type="body"/>
          </p:nvPr>
        </p:nvSpPr>
        <p:spPr>
          <a:xfrm>
            <a:off x="629841" y="1543051"/>
            <a:ext cx="2949178" cy="2858691"/>
          </a:xfrm>
          <a:prstGeom prst="rect">
            <a:avLst/>
          </a:prstGeom>
          <a:noFill/>
          <a:ln>
            <a:noFill/>
          </a:ln>
        </p:spPr>
        <p:txBody>
          <a:bodyPr anchorCtr="0" anchor="t" bIns="91425" lIns="91425" rIns="91425" tIns="91425"/>
          <a:lstStyle>
            <a:lvl1pPr indent="0" lvl="0" marL="0" marR="0" rtl="0" algn="l">
              <a:lnSpc>
                <a:spcPct val="90000"/>
              </a:lnSpc>
              <a:spcBef>
                <a:spcPts val="751"/>
              </a:spcBef>
              <a:buClr>
                <a:schemeClr val="dk1"/>
              </a:buClr>
              <a:buFont typeface="Arial"/>
              <a:buNone/>
              <a:defRPr b="0" i="0" sz="1200" u="none" cap="none" strike="noStrike">
                <a:solidFill>
                  <a:schemeClr val="dk1"/>
                </a:solidFill>
                <a:latin typeface="Calibri"/>
                <a:ea typeface="Calibri"/>
                <a:cs typeface="Calibri"/>
                <a:sym typeface="Calibri"/>
              </a:defRPr>
            </a:lvl1pPr>
            <a:lvl2pPr indent="-12690" lvl="1" marL="342891" marR="0" rtl="0" algn="l">
              <a:lnSpc>
                <a:spcPct val="90000"/>
              </a:lnSpc>
              <a:spcBef>
                <a:spcPts val="375"/>
              </a:spcBef>
              <a:buClr>
                <a:schemeClr val="dk1"/>
              </a:buClr>
              <a:buFont typeface="Arial"/>
              <a:buNone/>
              <a:defRPr b="0" i="0" sz="1051" u="none" cap="none" strike="noStrike">
                <a:solidFill>
                  <a:schemeClr val="dk1"/>
                </a:solidFill>
                <a:latin typeface="Calibri"/>
                <a:ea typeface="Calibri"/>
                <a:cs typeface="Calibri"/>
                <a:sym typeface="Calibri"/>
              </a:defRPr>
            </a:lvl2pPr>
            <a:lvl3pPr indent="-12682" lvl="2" marL="685783"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12674" lvl="3" marL="1028674"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4pPr>
            <a:lvl5pPr indent="-12665" lvl="4" marL="1371566"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5pPr>
            <a:lvl6pPr indent="-12656" lvl="5" marL="1714457"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6pPr>
            <a:lvl7pPr indent="-12649" lvl="6" marL="2057349"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7pPr>
            <a:lvl8pPr indent="-12639" lvl="7" marL="2400240"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8pPr>
            <a:lvl9pPr indent="-12631" lvl="8" marL="2743131"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8" name="Shape 78"/>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0" name="Shape 80"/>
        <p:cNvGrpSpPr/>
        <p:nvPr/>
      </p:nvGrpSpPr>
      <p:grpSpPr>
        <a:xfrm>
          <a:off x="0" y="0"/>
          <a:ext cx="0" cy="0"/>
          <a:chOff x="0" y="0"/>
          <a:chExt cx="0" cy="0"/>
        </a:xfrm>
      </p:grpSpPr>
      <p:sp>
        <p:nvSpPr>
          <p:cNvPr id="81" name="Shape 81"/>
          <p:cNvSpPr txBox="1"/>
          <p:nvPr>
            <p:ph type="title"/>
          </p:nvPr>
        </p:nvSpPr>
        <p:spPr>
          <a:xfrm>
            <a:off x="629841" y="342900"/>
            <a:ext cx="2949178" cy="12001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3887391" y="740570"/>
            <a:ext cx="4629150" cy="3655218"/>
          </a:xfrm>
          <a:prstGeom prst="rect">
            <a:avLst/>
          </a:prstGeom>
          <a:noFill/>
          <a:ln>
            <a:noFill/>
          </a:ln>
        </p:spPr>
        <p:txBody>
          <a:bodyPr anchorCtr="0" anchor="t" bIns="91425" lIns="91425" rIns="91425" tIns="91425"/>
          <a:lstStyle>
            <a:lvl1pPr indent="0" lvl="0" marL="0" marR="0" rtl="0" algn="l">
              <a:lnSpc>
                <a:spcPct val="90000"/>
              </a:lnSpc>
              <a:spcBef>
                <a:spcPts val="751"/>
              </a:spcBef>
              <a:buClr>
                <a:schemeClr val="dk1"/>
              </a:buClr>
              <a:buFont typeface="Arial"/>
              <a:buNone/>
              <a:defRPr b="0" i="0" sz="2400" u="none" cap="none" strike="noStrike">
                <a:solidFill>
                  <a:schemeClr val="dk1"/>
                </a:solidFill>
                <a:latin typeface="Calibri"/>
                <a:ea typeface="Calibri"/>
                <a:cs typeface="Calibri"/>
                <a:sym typeface="Calibri"/>
              </a:defRPr>
            </a:lvl1pPr>
            <a:lvl2pPr indent="-12690" lvl="1" marL="342891" marR="0" rtl="0" algn="l">
              <a:lnSpc>
                <a:spcPct val="90000"/>
              </a:lnSpc>
              <a:spcBef>
                <a:spcPts val="375"/>
              </a:spcBef>
              <a:buClr>
                <a:schemeClr val="dk1"/>
              </a:buClr>
              <a:buFont typeface="Arial"/>
              <a:buNone/>
              <a:defRPr b="0" i="0" sz="2100" u="none" cap="none" strike="noStrike">
                <a:solidFill>
                  <a:schemeClr val="dk1"/>
                </a:solidFill>
                <a:latin typeface="Calibri"/>
                <a:ea typeface="Calibri"/>
                <a:cs typeface="Calibri"/>
                <a:sym typeface="Calibri"/>
              </a:defRPr>
            </a:lvl2pPr>
            <a:lvl3pPr indent="-12682" lvl="2" marL="685783" marR="0" rtl="0" algn="l">
              <a:lnSpc>
                <a:spcPct val="90000"/>
              </a:lnSpc>
              <a:spcBef>
                <a:spcPts val="375"/>
              </a:spcBef>
              <a:buClr>
                <a:schemeClr val="dk1"/>
              </a:buClr>
              <a:buFont typeface="Arial"/>
              <a:buNone/>
              <a:defRPr b="0" i="0" sz="1800" u="none" cap="none" strike="noStrike">
                <a:solidFill>
                  <a:schemeClr val="dk1"/>
                </a:solidFill>
                <a:latin typeface="Calibri"/>
                <a:ea typeface="Calibri"/>
                <a:cs typeface="Calibri"/>
                <a:sym typeface="Calibri"/>
              </a:defRPr>
            </a:lvl3pPr>
            <a:lvl4pPr indent="-12674" lvl="3" marL="1028674"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4pPr>
            <a:lvl5pPr indent="-12665" lvl="4" marL="1371566"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5pPr>
            <a:lvl6pPr indent="-12656" lvl="5" marL="1714457"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6pPr>
            <a:lvl7pPr indent="-12649" lvl="6" marL="2057349"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7pPr>
            <a:lvl8pPr indent="-12639" lvl="7" marL="2400240"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8pPr>
            <a:lvl9pPr indent="-12631" lvl="8" marL="2743131" marR="0" rtl="0" algn="l">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 type="body"/>
          </p:nvPr>
        </p:nvSpPr>
        <p:spPr>
          <a:xfrm>
            <a:off x="629841" y="1543051"/>
            <a:ext cx="2949178" cy="2858691"/>
          </a:xfrm>
          <a:prstGeom prst="rect">
            <a:avLst/>
          </a:prstGeom>
          <a:noFill/>
          <a:ln>
            <a:noFill/>
          </a:ln>
        </p:spPr>
        <p:txBody>
          <a:bodyPr anchorCtr="0" anchor="t" bIns="91425" lIns="91425" rIns="91425" tIns="91425"/>
          <a:lstStyle>
            <a:lvl1pPr indent="0" lvl="0" marL="0" marR="0" rtl="0" algn="l">
              <a:lnSpc>
                <a:spcPct val="90000"/>
              </a:lnSpc>
              <a:spcBef>
                <a:spcPts val="751"/>
              </a:spcBef>
              <a:buClr>
                <a:schemeClr val="dk1"/>
              </a:buClr>
              <a:buFont typeface="Arial"/>
              <a:buNone/>
              <a:defRPr b="0" i="0" sz="1200" u="none" cap="none" strike="noStrike">
                <a:solidFill>
                  <a:schemeClr val="dk1"/>
                </a:solidFill>
                <a:latin typeface="Calibri"/>
                <a:ea typeface="Calibri"/>
                <a:cs typeface="Calibri"/>
                <a:sym typeface="Calibri"/>
              </a:defRPr>
            </a:lvl1pPr>
            <a:lvl2pPr indent="-12690" lvl="1" marL="342891" marR="0" rtl="0" algn="l">
              <a:lnSpc>
                <a:spcPct val="90000"/>
              </a:lnSpc>
              <a:spcBef>
                <a:spcPts val="375"/>
              </a:spcBef>
              <a:buClr>
                <a:schemeClr val="dk1"/>
              </a:buClr>
              <a:buFont typeface="Arial"/>
              <a:buNone/>
              <a:defRPr b="0" i="0" sz="1051" u="none" cap="none" strike="noStrike">
                <a:solidFill>
                  <a:schemeClr val="dk1"/>
                </a:solidFill>
                <a:latin typeface="Calibri"/>
                <a:ea typeface="Calibri"/>
                <a:cs typeface="Calibri"/>
                <a:sym typeface="Calibri"/>
              </a:defRPr>
            </a:lvl2pPr>
            <a:lvl3pPr indent="-12682" lvl="2" marL="685783" marR="0" rtl="0" algn="l">
              <a:lnSpc>
                <a:spcPct val="90000"/>
              </a:lnSpc>
              <a:spcBef>
                <a:spcPts val="375"/>
              </a:spcBef>
              <a:buClr>
                <a:schemeClr val="dk1"/>
              </a:buClr>
              <a:buFont typeface="Arial"/>
              <a:buNone/>
              <a:defRPr b="0" i="0" sz="900" u="none" cap="none" strike="noStrike">
                <a:solidFill>
                  <a:schemeClr val="dk1"/>
                </a:solidFill>
                <a:latin typeface="Calibri"/>
                <a:ea typeface="Calibri"/>
                <a:cs typeface="Calibri"/>
                <a:sym typeface="Calibri"/>
              </a:defRPr>
            </a:lvl3pPr>
            <a:lvl4pPr indent="-12674" lvl="3" marL="1028674"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4pPr>
            <a:lvl5pPr indent="-12665" lvl="4" marL="1371566"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5pPr>
            <a:lvl6pPr indent="-12656" lvl="5" marL="1714457"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6pPr>
            <a:lvl7pPr indent="-12649" lvl="6" marL="2057349"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7pPr>
            <a:lvl8pPr indent="-12639" lvl="7" marL="2400240"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8pPr>
            <a:lvl9pPr indent="-12631" lvl="8" marL="2743131" marR="0" rtl="0" algn="l">
              <a:lnSpc>
                <a:spcPct val="90000"/>
              </a:lnSpc>
              <a:spcBef>
                <a:spcPts val="375"/>
              </a:spcBef>
              <a:buClr>
                <a:schemeClr val="dk1"/>
              </a:buClr>
              <a:buFont typeface="Arial"/>
              <a:buNone/>
              <a:defRPr b="0" i="0" sz="751"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5" name="Shape 85"/>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628650"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2940248" y="-942378"/>
            <a:ext cx="3263504" cy="7886700"/>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1" name="Shape 91"/>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2" name="Shape 92"/>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txBox="1"/>
          <p:nvPr>
            <p:ph type="title"/>
          </p:nvPr>
        </p:nvSpPr>
        <p:spPr>
          <a:xfrm rot="5400000">
            <a:off x="5350073" y="1467447"/>
            <a:ext cx="435887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rot="5400000">
            <a:off x="1349574" y="-447077"/>
            <a:ext cx="4358878" cy="5800725"/>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96" name="Shape 96"/>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7" name="Shape 97"/>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8" name="Shape 98"/>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ackas">
    <p:spTree>
      <p:nvGrpSpPr>
        <p:cNvPr id="14" name="Shape 14"/>
        <p:cNvGrpSpPr/>
        <p:nvPr/>
      </p:nvGrpSpPr>
      <p:grpSpPr>
        <a:xfrm>
          <a:off x="0" y="0"/>
          <a:ext cx="0" cy="0"/>
          <a:chOff x="0" y="0"/>
          <a:chExt cx="0" cy="0"/>
        </a:xfrm>
      </p:grpSpPr>
      <p:sp>
        <p:nvSpPr>
          <p:cNvPr id="15" name="Shape 15"/>
          <p:cNvSpPr txBox="1"/>
          <p:nvPr>
            <p:ph type="ctrTitle"/>
          </p:nvPr>
        </p:nvSpPr>
        <p:spPr>
          <a:xfrm>
            <a:off x="685800" y="1583348"/>
            <a:ext cx="7772400" cy="1159798"/>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800" u="none" cap="none" strike="noStrike">
                <a:solidFill>
                  <a:schemeClr val="dk1"/>
                </a:solidFill>
                <a:latin typeface="Calibri"/>
                <a:ea typeface="Calibri"/>
                <a:cs typeface="Calibri"/>
                <a:sym typeface="Calibri"/>
              </a:defRPr>
            </a:lvl1pPr>
            <a:lvl2pPr indent="0" lvl="1" rtl="0" algn="ctr">
              <a:spcBef>
                <a:spcPts val="0"/>
              </a:spcBef>
              <a:buNone/>
              <a:defRPr sz="4800"/>
            </a:lvl2pPr>
            <a:lvl3pPr indent="0" lvl="2" rtl="0" algn="ctr">
              <a:spcBef>
                <a:spcPts val="0"/>
              </a:spcBef>
              <a:buNone/>
              <a:defRPr sz="4800"/>
            </a:lvl3pPr>
            <a:lvl4pPr indent="0" lvl="3" rtl="0" algn="ctr">
              <a:spcBef>
                <a:spcPts val="0"/>
              </a:spcBef>
              <a:buNone/>
              <a:defRPr sz="4800"/>
            </a:lvl4pPr>
            <a:lvl5pPr indent="0" lvl="4" rtl="0" algn="ctr">
              <a:spcBef>
                <a:spcPts val="0"/>
              </a:spcBef>
              <a:buNone/>
              <a:defRPr sz="4800"/>
            </a:lvl5pPr>
            <a:lvl6pPr indent="0" lvl="5" rtl="0" algn="ctr">
              <a:spcBef>
                <a:spcPts val="0"/>
              </a:spcBef>
              <a:buNone/>
              <a:defRPr sz="4800"/>
            </a:lvl6pPr>
            <a:lvl7pPr indent="0" lvl="6" rtl="0" algn="ctr">
              <a:spcBef>
                <a:spcPts val="0"/>
              </a:spcBef>
              <a:buNone/>
              <a:defRPr sz="4800"/>
            </a:lvl7pPr>
            <a:lvl8pPr indent="0" lvl="7" rtl="0" algn="ctr">
              <a:spcBef>
                <a:spcPts val="0"/>
              </a:spcBef>
              <a:buNone/>
              <a:defRPr sz="4800"/>
            </a:lvl8pPr>
            <a:lvl9pPr indent="0" lvl="8" rtl="0" algn="ctr">
              <a:spcBef>
                <a:spcPts val="0"/>
              </a:spcBef>
              <a:buNone/>
              <a:defRPr sz="4800"/>
            </a:lvl9pPr>
          </a:lstStyle>
          <a:p/>
        </p:txBody>
      </p:sp>
      <p:sp>
        <p:nvSpPr>
          <p:cNvPr id="16" name="Shape 16"/>
          <p:cNvSpPr txBox="1"/>
          <p:nvPr>
            <p:ph idx="1" type="subTitle"/>
          </p:nvPr>
        </p:nvSpPr>
        <p:spPr>
          <a:xfrm>
            <a:off x="685800" y="2840058"/>
            <a:ext cx="7772400" cy="784798"/>
          </a:xfrm>
          <a:prstGeom prst="rect">
            <a:avLst/>
          </a:prstGeom>
          <a:noFill/>
          <a:ln>
            <a:noFill/>
          </a:ln>
        </p:spPr>
        <p:txBody>
          <a:bodyPr anchorCtr="0" anchor="t" bIns="91425" lIns="91425" rIns="91425" tIns="91425"/>
          <a:lstStyle>
            <a:lvl1pPr indent="-228589" lvl="0" marL="228589" marR="0" rtl="0" algn="ctr">
              <a:lnSpc>
                <a:spcPct val="90000"/>
              </a:lnSpc>
              <a:spcBef>
                <a:spcPts val="0"/>
              </a:spcBef>
              <a:buClr>
                <a:schemeClr val="dk2"/>
              </a:buClr>
              <a:buFont typeface="Arial"/>
              <a:buNone/>
              <a:defRPr b="0" i="0" sz="2800" u="none" cap="none" strike="noStrike">
                <a:solidFill>
                  <a:schemeClr val="dk2"/>
                </a:solidFill>
                <a:latin typeface="Calibri"/>
                <a:ea typeface="Calibri"/>
                <a:cs typeface="Calibri"/>
                <a:sym typeface="Calibri"/>
              </a:defRPr>
            </a:lvl1pPr>
            <a:lvl2pPr indent="-241267" lvl="1" marL="685767"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2pPr>
            <a:lvl3pPr indent="-241243" lvl="2" marL="1142943"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3pPr>
            <a:lvl4pPr indent="-241221" lvl="3" marL="1600121"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4pPr>
            <a:lvl5pPr indent="-241198" lvl="4" marL="2057298"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5pPr>
            <a:lvl6pPr indent="-241175" lvl="5" marL="2514476"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6pPr>
            <a:lvl7pPr indent="-241151" lvl="6" marL="2971652"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7pPr>
            <a:lvl8pPr indent="-241129" lvl="7" marL="3428829"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8pPr>
            <a:lvl9pPr indent="-241106" lvl="8" marL="3886007" marR="0" rtl="0" algn="ctr">
              <a:lnSpc>
                <a:spcPct val="90000"/>
              </a:lnSpc>
              <a:spcBef>
                <a:spcPts val="0"/>
              </a:spcBef>
              <a:buClr>
                <a:schemeClr val="dk2"/>
              </a:buClr>
              <a:buFont typeface="Arial"/>
              <a:buNone/>
              <a:defRPr b="0" i="0" sz="3001"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200150"/>
            <a:ext cx="8229600" cy="3725679"/>
          </a:xfrm>
          <a:prstGeom prst="rect">
            <a:avLst/>
          </a:prstGeom>
          <a:noFill/>
          <a:ln>
            <a:noFill/>
          </a:ln>
        </p:spPr>
        <p:txBody>
          <a:bodyPr anchorCtr="0" anchor="t" bIns="91425" lIns="91425" rIns="91425" tIns="91425"/>
          <a:lstStyle>
            <a:lvl1pPr indent="-50789" lvl="0" marL="228589" marR="0" rtl="0" algn="l">
              <a:lnSpc>
                <a:spcPct val="90000"/>
              </a:lnSpc>
              <a:spcBef>
                <a:spcPts val="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67" lvl="1" marL="685767" marR="0" rtl="0" algn="l">
              <a:lnSpc>
                <a:spcPct val="90000"/>
              </a:lnSpc>
              <a:spcBef>
                <a:spcPts val="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243" lvl="2" marL="1142943" marR="0" rtl="0" algn="l">
              <a:lnSpc>
                <a:spcPct val="90000"/>
              </a:lnSpc>
              <a:spcBef>
                <a:spcPts val="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57" lvl="3" marL="1600121"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4pPr>
            <a:lvl5pPr indent="-126834" lvl="4" marL="2057298"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5pPr>
            <a:lvl6pPr indent="-126812" lvl="5" marL="2514476"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6pPr>
            <a:lvl7pPr indent="-126788" lvl="6" marL="2971652"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7pPr>
            <a:lvl8pPr indent="-126765" lvl="7" marL="3428829"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8pPr>
            <a:lvl9pPr indent="-126743" lvl="8" marL="3886007" marR="0" rtl="0" algn="l">
              <a:lnSpc>
                <a:spcPct val="90000"/>
              </a:lnSpc>
              <a:spcBef>
                <a:spcPts val="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9" name="Shape 29"/>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0" name="Shape 30"/>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2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457200" y="1200150"/>
            <a:ext cx="8229600" cy="3725679"/>
          </a:xfrm>
          <a:prstGeom prst="rect">
            <a:avLst/>
          </a:prstGeom>
          <a:noFill/>
          <a:ln>
            <a:noFill/>
          </a:ln>
        </p:spPr>
        <p:txBody>
          <a:bodyPr anchorCtr="0" anchor="t" bIns="91425" lIns="91425" rIns="91425" tIns="91425"/>
          <a:lstStyle>
            <a:lvl1pPr indent="-38096" lvl="0" marL="171446" marR="0" rtl="0" algn="l">
              <a:lnSpc>
                <a:spcPct val="90000"/>
              </a:lnSpc>
              <a:spcBef>
                <a:spcPts val="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0"/>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 name="Shape 34"/>
        <p:cNvGrpSpPr/>
        <p:nvPr/>
      </p:nvGrpSpPr>
      <p:grpSpPr>
        <a:xfrm>
          <a:off x="0" y="0"/>
          <a:ext cx="0" cy="0"/>
          <a:chOff x="0" y="0"/>
          <a:chExt cx="0" cy="0"/>
        </a:xfrm>
      </p:grpSpPr>
      <p:sp>
        <p:nvSpPr>
          <p:cNvPr id="35" name="Shape 35"/>
          <p:cNvSpPr txBox="1"/>
          <p:nvPr>
            <p:ph type="ctrTitle"/>
          </p:nvPr>
        </p:nvSpPr>
        <p:spPr>
          <a:xfrm>
            <a:off x="1143000" y="841771"/>
            <a:ext cx="6858000" cy="1790699"/>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subTitle"/>
          </p:nvPr>
        </p:nvSpPr>
        <p:spPr>
          <a:xfrm>
            <a:off x="1143000" y="2701527"/>
            <a:ext cx="6858000" cy="1241822"/>
          </a:xfrm>
          <a:prstGeom prst="rect">
            <a:avLst/>
          </a:prstGeom>
          <a:noFill/>
          <a:ln>
            <a:noFill/>
          </a:ln>
        </p:spPr>
        <p:txBody>
          <a:bodyPr anchorCtr="0" anchor="t" bIns="91425" lIns="91425" rIns="91425" tIns="91425"/>
          <a:lstStyle>
            <a:lvl1pPr indent="0" lvl="0" marL="0" marR="0" rtl="0" algn="ctr">
              <a:lnSpc>
                <a:spcPct val="90000"/>
              </a:lnSpc>
              <a:spcBef>
                <a:spcPts val="751"/>
              </a:spcBef>
              <a:buClr>
                <a:schemeClr val="dk1"/>
              </a:buClr>
              <a:buFont typeface="Arial"/>
              <a:buNone/>
              <a:defRPr b="0" i="0" sz="1800" u="none" cap="none" strike="noStrike">
                <a:solidFill>
                  <a:schemeClr val="dk1"/>
                </a:solidFill>
                <a:latin typeface="Calibri"/>
                <a:ea typeface="Calibri"/>
                <a:cs typeface="Calibri"/>
                <a:sym typeface="Calibri"/>
              </a:defRPr>
            </a:lvl1pPr>
            <a:lvl2pPr indent="-12690" lvl="1" marL="342891" marR="0" rtl="0" algn="ctr">
              <a:lnSpc>
                <a:spcPct val="90000"/>
              </a:lnSpc>
              <a:spcBef>
                <a:spcPts val="375"/>
              </a:spcBef>
              <a:buClr>
                <a:schemeClr val="dk1"/>
              </a:buClr>
              <a:buFont typeface="Arial"/>
              <a:buNone/>
              <a:defRPr b="0" i="0" sz="1500" u="none" cap="none" strike="noStrike">
                <a:solidFill>
                  <a:schemeClr val="dk1"/>
                </a:solidFill>
                <a:latin typeface="Calibri"/>
                <a:ea typeface="Calibri"/>
                <a:cs typeface="Calibri"/>
                <a:sym typeface="Calibri"/>
              </a:defRPr>
            </a:lvl2pPr>
            <a:lvl3pPr indent="-12682" lvl="2" marL="685783" marR="0" rtl="0" algn="ctr">
              <a:lnSpc>
                <a:spcPct val="90000"/>
              </a:lnSpc>
              <a:spcBef>
                <a:spcPts val="375"/>
              </a:spcBef>
              <a:buClr>
                <a:schemeClr val="dk1"/>
              </a:buClr>
              <a:buFont typeface="Arial"/>
              <a:buNone/>
              <a:defRPr b="0" i="0" sz="1351" u="none" cap="none" strike="noStrike">
                <a:solidFill>
                  <a:schemeClr val="dk1"/>
                </a:solidFill>
                <a:latin typeface="Calibri"/>
                <a:ea typeface="Calibri"/>
                <a:cs typeface="Calibri"/>
                <a:sym typeface="Calibri"/>
              </a:defRPr>
            </a:lvl3pPr>
            <a:lvl4pPr indent="-12674" lvl="3" marL="1028674"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4pPr>
            <a:lvl5pPr indent="-12665" lvl="4" marL="1371566"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5pPr>
            <a:lvl6pPr indent="-12656" lvl="5" marL="1714457"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6pPr>
            <a:lvl7pPr indent="-12649" lvl="6" marL="2057349"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7pPr>
            <a:lvl8pPr indent="-12639" lvl="7" marL="2400240"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8pPr>
            <a:lvl9pPr indent="-12631" lvl="8" marL="2743131" marR="0" rtl="0" algn="ctr">
              <a:lnSpc>
                <a:spcPct val="90000"/>
              </a:lnSpc>
              <a:spcBef>
                <a:spcPts val="375"/>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8" name="Shape 38"/>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9" name="Shape 39"/>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628650"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8650" y="1369219"/>
            <a:ext cx="7886700" cy="3263504"/>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43" name="Shape 43"/>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4" name="Shape 44"/>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5" name="Shape 45"/>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6" name="Shape 46"/>
        <p:cNvGrpSpPr/>
        <p:nvPr/>
      </p:nvGrpSpPr>
      <p:grpSpPr>
        <a:xfrm>
          <a:off x="0" y="0"/>
          <a:ext cx="0" cy="0"/>
          <a:chOff x="0" y="0"/>
          <a:chExt cx="0" cy="0"/>
        </a:xfrm>
      </p:grpSpPr>
      <p:sp>
        <p:nvSpPr>
          <p:cNvPr id="47" name="Shape 47"/>
          <p:cNvSpPr txBox="1"/>
          <p:nvPr>
            <p:ph type="title"/>
          </p:nvPr>
        </p:nvSpPr>
        <p:spPr>
          <a:xfrm>
            <a:off x="623889" y="1282305"/>
            <a:ext cx="7886700" cy="2139553"/>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 type="body"/>
          </p:nvPr>
        </p:nvSpPr>
        <p:spPr>
          <a:xfrm>
            <a:off x="623889" y="3442098"/>
            <a:ext cx="7886700" cy="1125140"/>
          </a:xfrm>
          <a:prstGeom prst="rect">
            <a:avLst/>
          </a:prstGeom>
          <a:noFill/>
          <a:ln>
            <a:noFill/>
          </a:ln>
        </p:spPr>
        <p:txBody>
          <a:bodyPr anchorCtr="0" anchor="t" bIns="91425" lIns="91425" rIns="91425" tIns="91425"/>
          <a:lstStyle>
            <a:lvl1pPr indent="0" lvl="0" marL="0" marR="0" rtl="0" algn="l">
              <a:lnSpc>
                <a:spcPct val="90000"/>
              </a:lnSpc>
              <a:spcBef>
                <a:spcPts val="751"/>
              </a:spcBef>
              <a:buClr>
                <a:srgbClr val="888888"/>
              </a:buClr>
              <a:buFont typeface="Arial"/>
              <a:buNone/>
              <a:defRPr b="0" i="0" sz="1800" u="none" cap="none" strike="noStrike">
                <a:solidFill>
                  <a:srgbClr val="888888"/>
                </a:solidFill>
                <a:latin typeface="Calibri"/>
                <a:ea typeface="Calibri"/>
                <a:cs typeface="Calibri"/>
                <a:sym typeface="Calibri"/>
              </a:defRPr>
            </a:lvl1pPr>
            <a:lvl2pPr indent="-12690" lvl="1" marL="342891" marR="0" rtl="0" algn="l">
              <a:lnSpc>
                <a:spcPct val="90000"/>
              </a:lnSpc>
              <a:spcBef>
                <a:spcPts val="375"/>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2682" lvl="2" marL="685783" marR="0" rtl="0" algn="l">
              <a:lnSpc>
                <a:spcPct val="90000"/>
              </a:lnSpc>
              <a:spcBef>
                <a:spcPts val="375"/>
              </a:spcBef>
              <a:buClr>
                <a:srgbClr val="888888"/>
              </a:buClr>
              <a:buFont typeface="Arial"/>
              <a:buNone/>
              <a:defRPr b="0" i="0" sz="1351" u="none" cap="none" strike="noStrike">
                <a:solidFill>
                  <a:srgbClr val="888888"/>
                </a:solidFill>
                <a:latin typeface="Calibri"/>
                <a:ea typeface="Calibri"/>
                <a:cs typeface="Calibri"/>
                <a:sym typeface="Calibri"/>
              </a:defRPr>
            </a:lvl3pPr>
            <a:lvl4pPr indent="-12674" lvl="3" marL="1028674"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4pPr>
            <a:lvl5pPr indent="-12665" lvl="4" marL="1371566"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5pPr>
            <a:lvl6pPr indent="-12656" lvl="5" marL="1714457"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6pPr>
            <a:lvl7pPr indent="-12649" lvl="6" marL="2057349"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7pPr>
            <a:lvl8pPr indent="-12639" lvl="7" marL="2400240"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8pPr>
            <a:lvl9pPr indent="-12631" lvl="8" marL="2743131" marR="0" rtl="0" algn="l">
              <a:lnSpc>
                <a:spcPct val="90000"/>
              </a:lnSpc>
              <a:spcBef>
                <a:spcPts val="375"/>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49" name="Shape 49"/>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0" name="Shape 50"/>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2" name="Shape 52"/>
        <p:cNvGrpSpPr/>
        <p:nvPr/>
      </p:nvGrpSpPr>
      <p:grpSpPr>
        <a:xfrm>
          <a:off x="0" y="0"/>
          <a:ext cx="0" cy="0"/>
          <a:chOff x="0" y="0"/>
          <a:chExt cx="0" cy="0"/>
        </a:xfrm>
      </p:grpSpPr>
      <p:sp>
        <p:nvSpPr>
          <p:cNvPr id="53" name="Shape 53"/>
          <p:cNvSpPr txBox="1"/>
          <p:nvPr>
            <p:ph type="title"/>
          </p:nvPr>
        </p:nvSpPr>
        <p:spPr>
          <a:xfrm>
            <a:off x="628650"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 type="body"/>
          </p:nvPr>
        </p:nvSpPr>
        <p:spPr>
          <a:xfrm>
            <a:off x="628650" y="1369219"/>
            <a:ext cx="3886200" cy="3263504"/>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629151" y="1369219"/>
            <a:ext cx="3886200" cy="3263504"/>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7" name="Shape 57"/>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8" name="Shape 58"/>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02.jpg"/><Relationship Id="rId2" Type="http://schemas.openxmlformats.org/officeDocument/2006/relationships/image" Target="../media/image00.png"/><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theme" Target="../theme/theme3.xml"/><Relationship Id="rId14" Type="http://schemas.openxmlformats.org/officeDocument/2006/relationships/slideLayout" Target="../slideLayouts/slideLayout1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mt="25000"/>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628650" y="274642"/>
            <a:ext cx="7886700" cy="993774"/>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628650" y="1370012"/>
            <a:ext cx="7886700" cy="3262312"/>
          </a:xfrm>
          <a:prstGeom prst="rect">
            <a:avLst/>
          </a:prstGeom>
          <a:noFill/>
          <a:ln>
            <a:noFill/>
          </a:ln>
        </p:spPr>
        <p:txBody>
          <a:bodyPr anchorCtr="0" anchor="t" bIns="91425" lIns="91425" rIns="91425" tIns="91425"/>
          <a:lstStyle>
            <a:lvl1pPr indent="-50789" lvl="0" marL="228589" marR="0" rtl="0" algn="l">
              <a:lnSpc>
                <a:spcPct val="90000"/>
              </a:lnSpc>
              <a:spcBef>
                <a:spcPts val="1001"/>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867" lvl="1" marL="685767"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14243" lvl="2" marL="1142943"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6857" lvl="3" marL="1600121"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4pPr>
            <a:lvl5pPr indent="-126834" lvl="4" marL="2057298"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5pPr>
            <a:lvl6pPr indent="-126812" lvl="5" marL="2514476"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6pPr>
            <a:lvl7pPr indent="-126788" lvl="6" marL="2971652"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7pPr>
            <a:lvl8pPr indent="-126765" lvl="7" marL="3428829"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8pPr>
            <a:lvl9pPr indent="-126743" lvl="8" marL="3886007" marR="0" rtl="0" algn="l">
              <a:lnSpc>
                <a:spcPct val="90000"/>
              </a:lnSpc>
              <a:spcBef>
                <a:spcPts val="500"/>
              </a:spcBef>
              <a:buClr>
                <a:schemeClr val="dk1"/>
              </a:buClr>
              <a:buSzPct val="100055"/>
              <a:buFont typeface="Arial"/>
              <a:buChar char="•"/>
              <a:defRPr b="0" i="0" sz="1801"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628650" y="4767269"/>
            <a:ext cx="2057400" cy="274636"/>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 name="Shape 9"/>
          <p:cNvSpPr txBox="1"/>
          <p:nvPr>
            <p:ph idx="11" type="ftr"/>
          </p:nvPr>
        </p:nvSpPr>
        <p:spPr>
          <a:xfrm>
            <a:off x="3028950" y="4767269"/>
            <a:ext cx="3086099" cy="274636"/>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2" type="sldNum"/>
          </p:nvPr>
        </p:nvSpPr>
        <p:spPr>
          <a:xfrm>
            <a:off x="6457951" y="4767269"/>
            <a:ext cx="2057400" cy="27463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mt="25000"/>
          </a:blip>
          <a:stretch>
            <a:fillRect b="0" l="0" r="0" t="0"/>
          </a:stretch>
        </a:blipFill>
      </p:bgPr>
    </p:bg>
    <p:spTree>
      <p:nvGrpSpPr>
        <p:cNvPr id="20" name="Shape 20"/>
        <p:cNvGrpSpPr/>
        <p:nvPr/>
      </p:nvGrpSpPr>
      <p:grpSpPr>
        <a:xfrm>
          <a:off x="0" y="0"/>
          <a:ext cx="0" cy="0"/>
          <a:chOff x="0" y="0"/>
          <a:chExt cx="0" cy="0"/>
        </a:xfrm>
      </p:grpSpPr>
      <p:sp>
        <p:nvSpPr>
          <p:cNvPr id="21" name="Shape 21"/>
          <p:cNvSpPr txBox="1"/>
          <p:nvPr>
            <p:ph type="title"/>
          </p:nvPr>
        </p:nvSpPr>
        <p:spPr>
          <a:xfrm>
            <a:off x="628650" y="273843"/>
            <a:ext cx="7886700" cy="99417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628650" y="1369219"/>
            <a:ext cx="7886700" cy="3263504"/>
          </a:xfrm>
          <a:prstGeom prst="rect">
            <a:avLst/>
          </a:prstGeom>
          <a:noFill/>
          <a:ln>
            <a:noFill/>
          </a:ln>
        </p:spPr>
        <p:txBody>
          <a:bodyPr anchorCtr="0" anchor="t" bIns="91425" lIns="91425" rIns="91425" tIns="91425"/>
          <a:lstStyle>
            <a:lvl1pPr indent="-38096" lvl="0" marL="171446" marR="0" rtl="0" algn="l">
              <a:lnSpc>
                <a:spcPct val="90000"/>
              </a:lnSpc>
              <a:spcBef>
                <a:spcPts val="751"/>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9837" lvl="1" marL="514338"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88878" lvl="2" marL="857229"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98332" lvl="3" marL="1200121"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4pPr>
            <a:lvl5pPr indent="-98323" lvl="4" marL="1543012"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5pPr>
            <a:lvl6pPr indent="-98315" lvl="5" marL="1885904"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6pPr>
            <a:lvl7pPr indent="-98306" lvl="6" marL="2228795"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7pPr>
            <a:lvl8pPr indent="-98297" lvl="7" marL="2571686"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8pPr>
            <a:lvl9pPr indent="-98289" lvl="8" marL="2914578" marR="0" rtl="0" algn="l">
              <a:lnSpc>
                <a:spcPct val="90000"/>
              </a:lnSpc>
              <a:spcBef>
                <a:spcPts val="375"/>
              </a:spcBef>
              <a:buClr>
                <a:schemeClr val="dk1"/>
              </a:buClr>
              <a:buSzPct val="96500"/>
              <a:buFont typeface="Arial"/>
              <a:buChar char="•"/>
              <a:defRPr b="0" i="0" sz="1351"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628650" y="4767262"/>
            <a:ext cx="2057400"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4" name="Shape 24"/>
          <p:cNvSpPr txBox="1"/>
          <p:nvPr>
            <p:ph idx="11" type="ftr"/>
          </p:nvPr>
        </p:nvSpPr>
        <p:spPr>
          <a:xfrm>
            <a:off x="3028950" y="4767262"/>
            <a:ext cx="3086099" cy="27384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Arial"/>
              <a:buNone/>
              <a:defRPr b="0" i="0" sz="9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5" name="Shape 25"/>
          <p:cNvSpPr txBox="1"/>
          <p:nvPr>
            <p:ph idx="12" type="sldNum"/>
          </p:nvPr>
        </p:nvSpPr>
        <p:spPr>
          <a:xfrm>
            <a:off x="6457951" y="4767262"/>
            <a:ext cx="2057400" cy="273843"/>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Arial"/>
              <a:buNone/>
            </a:pPr>
            <a:fld id="{00000000-1234-1234-1234-123412341234}" type="slidenum">
              <a:rPr b="0" i="0" lang="lt-LT" sz="900" u="none" cap="none" strike="noStrike">
                <a:solidFill>
                  <a:srgbClr val="888888"/>
                </a:solidFill>
                <a:latin typeface="Arial"/>
                <a:ea typeface="Arial"/>
                <a:cs typeface="Arial"/>
                <a:sym typeface="Arial"/>
              </a:rPr>
              <a:t>‹#›</a:t>
            </a:fld>
          </a:p>
        </p:txBody>
      </p:sp>
      <p:pic>
        <p:nvPicPr>
          <p:cNvPr id="26" name="Shape 26"/>
          <p:cNvPicPr preferRelativeResize="0"/>
          <p:nvPr/>
        </p:nvPicPr>
        <p:blipFill rotWithShape="1">
          <a:blip r:embed="rId2">
            <a:alphaModFix/>
          </a:blip>
          <a:srcRect b="0" l="0" r="0" t="0"/>
          <a:stretch/>
        </p:blipFill>
        <p:spPr>
          <a:xfrm>
            <a:off x="8082189" y="172641"/>
            <a:ext cx="866322" cy="6544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1.png"/><Relationship Id="rId5" Type="http://schemas.openxmlformats.org/officeDocument/2006/relationships/image" Target="../media/image03.gif"/><Relationship Id="rId6"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0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0.jp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3.jpg"/><Relationship Id="rId7" Type="http://schemas.openxmlformats.org/officeDocument/2006/relationships/image" Target="../media/image25.jpg"/><Relationship Id="rId8"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40" Type="http://schemas.openxmlformats.org/officeDocument/2006/relationships/image" Target="../media/image60.png"/><Relationship Id="rId20" Type="http://schemas.openxmlformats.org/officeDocument/2006/relationships/image" Target="../media/image43.png"/><Relationship Id="rId22" Type="http://schemas.openxmlformats.org/officeDocument/2006/relationships/image" Target="../media/image41.png"/><Relationship Id="rId21" Type="http://schemas.openxmlformats.org/officeDocument/2006/relationships/image" Target="../media/image37.png"/><Relationship Id="rId24" Type="http://schemas.openxmlformats.org/officeDocument/2006/relationships/image" Target="../media/image42.png"/><Relationship Id="rId23" Type="http://schemas.openxmlformats.org/officeDocument/2006/relationships/image" Target="../media/image44.png"/><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9.png"/><Relationship Id="rId26" Type="http://schemas.openxmlformats.org/officeDocument/2006/relationships/image" Target="../media/image47.png"/><Relationship Id="rId25" Type="http://schemas.openxmlformats.org/officeDocument/2006/relationships/image" Target="../media/image45.png"/><Relationship Id="rId28" Type="http://schemas.openxmlformats.org/officeDocument/2006/relationships/image" Target="../media/image50.png"/><Relationship Id="rId27" Type="http://schemas.openxmlformats.org/officeDocument/2006/relationships/image" Target="../media/image46.png"/><Relationship Id="rId5" Type="http://schemas.openxmlformats.org/officeDocument/2006/relationships/image" Target="../media/image21.png"/><Relationship Id="rId6" Type="http://schemas.openxmlformats.org/officeDocument/2006/relationships/image" Target="../media/image19.png"/><Relationship Id="rId29" Type="http://schemas.openxmlformats.org/officeDocument/2006/relationships/image" Target="../media/image49.png"/><Relationship Id="rId7" Type="http://schemas.openxmlformats.org/officeDocument/2006/relationships/image" Target="../media/image32.png"/><Relationship Id="rId8" Type="http://schemas.openxmlformats.org/officeDocument/2006/relationships/image" Target="../media/image26.png"/><Relationship Id="rId31" Type="http://schemas.openxmlformats.org/officeDocument/2006/relationships/image" Target="../media/image52.png"/><Relationship Id="rId30" Type="http://schemas.openxmlformats.org/officeDocument/2006/relationships/image" Target="../media/image48.png"/><Relationship Id="rId11" Type="http://schemas.openxmlformats.org/officeDocument/2006/relationships/image" Target="../media/image28.png"/><Relationship Id="rId33" Type="http://schemas.openxmlformats.org/officeDocument/2006/relationships/image" Target="../media/image51.png"/><Relationship Id="rId10" Type="http://schemas.openxmlformats.org/officeDocument/2006/relationships/image" Target="../media/image31.png"/><Relationship Id="rId32" Type="http://schemas.openxmlformats.org/officeDocument/2006/relationships/image" Target="../media/image55.png"/><Relationship Id="rId13" Type="http://schemas.openxmlformats.org/officeDocument/2006/relationships/image" Target="../media/image33.png"/><Relationship Id="rId35" Type="http://schemas.openxmlformats.org/officeDocument/2006/relationships/image" Target="../media/image53.png"/><Relationship Id="rId12" Type="http://schemas.openxmlformats.org/officeDocument/2006/relationships/image" Target="../media/image27.png"/><Relationship Id="rId34" Type="http://schemas.openxmlformats.org/officeDocument/2006/relationships/image" Target="../media/image56.png"/><Relationship Id="rId15" Type="http://schemas.openxmlformats.org/officeDocument/2006/relationships/image" Target="../media/image40.png"/><Relationship Id="rId37" Type="http://schemas.openxmlformats.org/officeDocument/2006/relationships/image" Target="../media/image54.png"/><Relationship Id="rId14" Type="http://schemas.openxmlformats.org/officeDocument/2006/relationships/image" Target="../media/image34.png"/><Relationship Id="rId36" Type="http://schemas.openxmlformats.org/officeDocument/2006/relationships/image" Target="../media/image57.png"/><Relationship Id="rId17" Type="http://schemas.openxmlformats.org/officeDocument/2006/relationships/image" Target="../media/image35.png"/><Relationship Id="rId39" Type="http://schemas.openxmlformats.org/officeDocument/2006/relationships/image" Target="../media/image58.png"/><Relationship Id="rId16" Type="http://schemas.openxmlformats.org/officeDocument/2006/relationships/image" Target="../media/image38.png"/><Relationship Id="rId38" Type="http://schemas.openxmlformats.org/officeDocument/2006/relationships/image" Target="../media/image59.png"/><Relationship Id="rId19" Type="http://schemas.openxmlformats.org/officeDocument/2006/relationships/image" Target="../media/image39.png"/><Relationship Id="rId18"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40" Type="http://schemas.openxmlformats.org/officeDocument/2006/relationships/image" Target="../media/image60.png"/><Relationship Id="rId20" Type="http://schemas.openxmlformats.org/officeDocument/2006/relationships/image" Target="../media/image43.png"/><Relationship Id="rId22" Type="http://schemas.openxmlformats.org/officeDocument/2006/relationships/image" Target="../media/image41.png"/><Relationship Id="rId21" Type="http://schemas.openxmlformats.org/officeDocument/2006/relationships/image" Target="../media/image37.png"/><Relationship Id="rId24" Type="http://schemas.openxmlformats.org/officeDocument/2006/relationships/image" Target="../media/image42.png"/><Relationship Id="rId23" Type="http://schemas.openxmlformats.org/officeDocument/2006/relationships/image" Target="../media/image44.png"/><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9.png"/><Relationship Id="rId26" Type="http://schemas.openxmlformats.org/officeDocument/2006/relationships/image" Target="../media/image47.png"/><Relationship Id="rId25" Type="http://schemas.openxmlformats.org/officeDocument/2006/relationships/image" Target="../media/image45.png"/><Relationship Id="rId28" Type="http://schemas.openxmlformats.org/officeDocument/2006/relationships/image" Target="../media/image50.png"/><Relationship Id="rId27" Type="http://schemas.openxmlformats.org/officeDocument/2006/relationships/image" Target="../media/image46.png"/><Relationship Id="rId5" Type="http://schemas.openxmlformats.org/officeDocument/2006/relationships/image" Target="../media/image21.png"/><Relationship Id="rId6" Type="http://schemas.openxmlformats.org/officeDocument/2006/relationships/image" Target="../media/image19.png"/><Relationship Id="rId29" Type="http://schemas.openxmlformats.org/officeDocument/2006/relationships/image" Target="../media/image49.png"/><Relationship Id="rId7" Type="http://schemas.openxmlformats.org/officeDocument/2006/relationships/image" Target="../media/image32.png"/><Relationship Id="rId8" Type="http://schemas.openxmlformats.org/officeDocument/2006/relationships/image" Target="../media/image26.png"/><Relationship Id="rId31" Type="http://schemas.openxmlformats.org/officeDocument/2006/relationships/image" Target="../media/image52.png"/><Relationship Id="rId30" Type="http://schemas.openxmlformats.org/officeDocument/2006/relationships/image" Target="../media/image48.png"/><Relationship Id="rId11" Type="http://schemas.openxmlformats.org/officeDocument/2006/relationships/image" Target="../media/image28.png"/><Relationship Id="rId33" Type="http://schemas.openxmlformats.org/officeDocument/2006/relationships/image" Target="../media/image51.png"/><Relationship Id="rId10" Type="http://schemas.openxmlformats.org/officeDocument/2006/relationships/image" Target="../media/image31.png"/><Relationship Id="rId32" Type="http://schemas.openxmlformats.org/officeDocument/2006/relationships/image" Target="../media/image55.png"/><Relationship Id="rId13" Type="http://schemas.openxmlformats.org/officeDocument/2006/relationships/image" Target="../media/image33.png"/><Relationship Id="rId35" Type="http://schemas.openxmlformats.org/officeDocument/2006/relationships/image" Target="../media/image53.png"/><Relationship Id="rId12" Type="http://schemas.openxmlformats.org/officeDocument/2006/relationships/image" Target="../media/image27.png"/><Relationship Id="rId34" Type="http://schemas.openxmlformats.org/officeDocument/2006/relationships/image" Target="../media/image56.png"/><Relationship Id="rId15" Type="http://schemas.openxmlformats.org/officeDocument/2006/relationships/image" Target="../media/image40.png"/><Relationship Id="rId37" Type="http://schemas.openxmlformats.org/officeDocument/2006/relationships/image" Target="../media/image54.png"/><Relationship Id="rId14" Type="http://schemas.openxmlformats.org/officeDocument/2006/relationships/image" Target="../media/image34.png"/><Relationship Id="rId36" Type="http://schemas.openxmlformats.org/officeDocument/2006/relationships/image" Target="../media/image57.png"/><Relationship Id="rId17" Type="http://schemas.openxmlformats.org/officeDocument/2006/relationships/image" Target="../media/image35.png"/><Relationship Id="rId39" Type="http://schemas.openxmlformats.org/officeDocument/2006/relationships/image" Target="../media/image58.png"/><Relationship Id="rId16" Type="http://schemas.openxmlformats.org/officeDocument/2006/relationships/image" Target="../media/image38.png"/><Relationship Id="rId38" Type="http://schemas.openxmlformats.org/officeDocument/2006/relationships/image" Target="../media/image59.png"/><Relationship Id="rId19" Type="http://schemas.openxmlformats.org/officeDocument/2006/relationships/image" Target="../media/image39.png"/><Relationship Id="rId18"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63.png"/><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02.jpg"/><Relationship Id="rId4" Type="http://schemas.openxmlformats.org/officeDocument/2006/relationships/hyperlink" Target="http://www.academicbuddy.lt" TargetMode="External"/><Relationship Id="rId9" Type="http://schemas.openxmlformats.org/officeDocument/2006/relationships/hyperlink" Target="http://fav.me/d1zbtvc" TargetMode="External"/><Relationship Id="rId5" Type="http://schemas.openxmlformats.org/officeDocument/2006/relationships/image" Target="../media/image01.png"/><Relationship Id="rId6" Type="http://schemas.openxmlformats.org/officeDocument/2006/relationships/image" Target="../media/image62.png"/><Relationship Id="rId7" Type="http://schemas.openxmlformats.org/officeDocument/2006/relationships/image" Target="../media/image03.gif"/><Relationship Id="rId8" Type="http://schemas.openxmlformats.org/officeDocument/2006/relationships/image" Target="../media/image64.png"/><Relationship Id="rId10" Type="http://schemas.openxmlformats.org/officeDocument/2006/relationships/hyperlink" Target="http://creativecommons.org/licenses/by-nc-nd/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flipH="1">
            <a:off x="276" y="3537303"/>
            <a:ext cx="4074000" cy="340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34343"/>
              </a:buClr>
              <a:buSzPct val="25000"/>
              <a:buFont typeface="Trebuchet MS"/>
              <a:buNone/>
            </a:pPr>
            <a:r>
              <a:rPr b="0" i="0" lang="lt-LT" sz="1200" u="none" cap="none" strike="noStrike">
                <a:solidFill>
                  <a:srgbClr val="434343"/>
                </a:solidFill>
                <a:latin typeface="Trebuchet MS"/>
                <a:ea typeface="Trebuchet MS"/>
                <a:cs typeface="Trebuchet MS"/>
                <a:sym typeface="Trebuchet MS"/>
              </a:rPr>
              <a:t>organizatoriai</a:t>
            </a:r>
          </a:p>
        </p:txBody>
      </p:sp>
      <p:sp>
        <p:nvSpPr>
          <p:cNvPr id="104" name="Shape 104"/>
          <p:cNvSpPr txBox="1"/>
          <p:nvPr/>
        </p:nvSpPr>
        <p:spPr>
          <a:xfrm flipH="1">
            <a:off x="4074302" y="3537303"/>
            <a:ext cx="5069700" cy="340499"/>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Clr>
                <a:srgbClr val="434343"/>
              </a:buClr>
              <a:buSzPct val="25000"/>
              <a:buFont typeface="Trebuchet MS"/>
              <a:buNone/>
            </a:pPr>
            <a:r>
              <a:rPr b="0" i="0" lang="lt-LT" sz="1200" u="none" cap="none" strike="noStrike">
                <a:solidFill>
                  <a:srgbClr val="434343"/>
                </a:solidFill>
                <a:latin typeface="Trebuchet MS"/>
                <a:ea typeface="Trebuchet MS"/>
                <a:cs typeface="Trebuchet MS"/>
                <a:sym typeface="Trebuchet MS"/>
              </a:rPr>
              <a:t>partneriai</a:t>
            </a:r>
          </a:p>
        </p:txBody>
      </p:sp>
      <p:pic>
        <p:nvPicPr>
          <p:cNvPr id="105" name="Shape 105"/>
          <p:cNvPicPr preferRelativeResize="0"/>
          <p:nvPr/>
        </p:nvPicPr>
        <p:blipFill rotWithShape="1">
          <a:blip r:embed="rId3">
            <a:alphaModFix/>
          </a:blip>
          <a:srcRect b="0" l="0" r="0" t="0"/>
          <a:stretch/>
        </p:blipFill>
        <p:spPr>
          <a:xfrm>
            <a:off x="2344084" y="3840401"/>
            <a:ext cx="1730198" cy="1108074"/>
          </a:xfrm>
          <a:prstGeom prst="rect">
            <a:avLst/>
          </a:prstGeom>
          <a:noFill/>
          <a:ln>
            <a:noFill/>
          </a:ln>
        </p:spPr>
      </p:pic>
      <p:pic>
        <p:nvPicPr>
          <p:cNvPr id="106" name="Shape 106"/>
          <p:cNvPicPr preferRelativeResize="0"/>
          <p:nvPr/>
        </p:nvPicPr>
        <p:blipFill rotWithShape="1">
          <a:blip r:embed="rId4">
            <a:alphaModFix/>
          </a:blip>
          <a:srcRect b="0" l="0" r="0" t="0"/>
          <a:stretch/>
        </p:blipFill>
        <p:spPr>
          <a:xfrm>
            <a:off x="6489017" y="4201791"/>
            <a:ext cx="2543424" cy="784799"/>
          </a:xfrm>
          <a:prstGeom prst="rect">
            <a:avLst/>
          </a:prstGeom>
          <a:noFill/>
          <a:ln>
            <a:noFill/>
          </a:ln>
        </p:spPr>
      </p:pic>
      <p:pic>
        <p:nvPicPr>
          <p:cNvPr id="107" name="Shape 107"/>
          <p:cNvPicPr preferRelativeResize="0"/>
          <p:nvPr/>
        </p:nvPicPr>
        <p:blipFill rotWithShape="1">
          <a:blip r:embed="rId5">
            <a:alphaModFix/>
          </a:blip>
          <a:srcRect b="0" l="0" r="0" t="0"/>
          <a:stretch/>
        </p:blipFill>
        <p:spPr>
          <a:xfrm>
            <a:off x="158514" y="4218150"/>
            <a:ext cx="2038438" cy="784799"/>
          </a:xfrm>
          <a:prstGeom prst="rect">
            <a:avLst/>
          </a:prstGeom>
          <a:noFill/>
          <a:ln>
            <a:noFill/>
          </a:ln>
        </p:spPr>
      </p:pic>
      <p:cxnSp>
        <p:nvCxnSpPr>
          <p:cNvPr id="108" name="Shape 108"/>
          <p:cNvCxnSpPr/>
          <p:nvPr/>
        </p:nvCxnSpPr>
        <p:spPr>
          <a:xfrm>
            <a:off x="78309" y="3867567"/>
            <a:ext cx="9065694" cy="0"/>
          </a:xfrm>
          <a:prstGeom prst="straightConnector1">
            <a:avLst/>
          </a:prstGeom>
          <a:noFill/>
          <a:ln cap="flat" cmpd="sng" w="12700">
            <a:solidFill>
              <a:schemeClr val="dk1"/>
            </a:solidFill>
            <a:prstDash val="dash"/>
            <a:miter/>
            <a:headEnd len="med" w="med" type="none"/>
            <a:tailEnd len="med" w="med" type="none"/>
          </a:ln>
        </p:spPr>
      </p:cxnSp>
      <p:sp>
        <p:nvSpPr>
          <p:cNvPr id="109" name="Shape 109"/>
          <p:cNvSpPr/>
          <p:nvPr/>
        </p:nvSpPr>
        <p:spPr>
          <a:xfrm>
            <a:off x="1974163" y="2733272"/>
            <a:ext cx="5195653"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1" lang="lt-LT" sz="2400">
                <a:solidFill>
                  <a:srgbClr val="434343"/>
                </a:solidFill>
                <a:latin typeface="Trebuchet MS"/>
                <a:ea typeface="Trebuchet MS"/>
                <a:cs typeface="Trebuchet MS"/>
                <a:sym typeface="Trebuchet MS"/>
              </a:rPr>
              <a:t>A</a:t>
            </a:r>
            <a:r>
              <a:rPr b="1" i="0" lang="lt-LT" sz="2400" u="none" cap="none" strike="noStrike">
                <a:solidFill>
                  <a:srgbClr val="434343"/>
                </a:solidFill>
                <a:latin typeface="Trebuchet MS"/>
                <a:ea typeface="Trebuchet MS"/>
                <a:cs typeface="Trebuchet MS"/>
                <a:sym typeface="Trebuchet MS"/>
              </a:rPr>
              <a:t>kademinės mentorystės projektas</a:t>
            </a:r>
          </a:p>
        </p:txBody>
      </p:sp>
      <p:pic>
        <p:nvPicPr>
          <p:cNvPr id="110" name="Shape 110"/>
          <p:cNvPicPr preferRelativeResize="0"/>
          <p:nvPr/>
        </p:nvPicPr>
        <p:blipFill rotWithShape="1">
          <a:blip r:embed="rId6">
            <a:alphaModFix/>
          </a:blip>
          <a:srcRect b="0" l="0" r="0" t="0"/>
          <a:stretch/>
        </p:blipFill>
        <p:spPr>
          <a:xfrm>
            <a:off x="2712882" y="179886"/>
            <a:ext cx="3718212" cy="2553385"/>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Finansai: Oxford (</a:t>
            </a:r>
            <a:r>
              <a:rPr lang="lt-LT" sz="3001">
                <a:solidFill>
                  <a:srgbClr val="434343"/>
                </a:solidFill>
                <a:latin typeface="Trebuchet MS"/>
                <a:ea typeface="Trebuchet MS"/>
                <a:cs typeface="Trebuchet MS"/>
                <a:sym typeface="Trebuchet MS"/>
              </a:rPr>
              <a:t>2016 m.)</a:t>
            </a:r>
          </a:p>
        </p:txBody>
      </p:sp>
      <p:sp>
        <p:nvSpPr>
          <p:cNvPr id="183" name="Shape 183"/>
          <p:cNvSpPr/>
          <p:nvPr>
            <p:ph idx="1" type="body"/>
          </p:nvPr>
        </p:nvSpPr>
        <p:spPr>
          <a:xfrm>
            <a:off x="457202" y="1071154"/>
            <a:ext cx="840839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chemeClr val="dk1"/>
              </a:buClr>
              <a:buSzPct val="25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751"/>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graphicFrame>
        <p:nvGraphicFramePr>
          <p:cNvPr id="184" name="Shape 184"/>
          <p:cNvGraphicFramePr/>
          <p:nvPr/>
        </p:nvGraphicFramePr>
        <p:xfrm>
          <a:off x="457204" y="1071153"/>
          <a:ext cx="3000000" cy="3000000"/>
        </p:xfrm>
        <a:graphic>
          <a:graphicData uri="http://schemas.openxmlformats.org/drawingml/2006/table">
            <a:tbl>
              <a:tblPr bandRow="1" firstRow="1">
                <a:noFill/>
                <a:tableStyleId>{8E30729C-6505-495E-87AA-FAB72F0A8996}</a:tableStyleId>
              </a:tblPr>
              <a:tblGrid>
                <a:gridCol w="2140750"/>
                <a:gridCol w="2488850"/>
                <a:gridCol w="1949300"/>
                <a:gridCol w="1829500"/>
              </a:tblGrid>
              <a:tr h="507975">
                <a:tc>
                  <a:txBody>
                    <a:bodyPr>
                      <a:noAutofit/>
                    </a:bodyPr>
                    <a:lstStyle/>
                    <a:p>
                      <a:pPr indent="0" lvl="0" marL="0" marR="0" rtl="0" algn="ctr">
                        <a:spcBef>
                          <a:spcPts val="0"/>
                        </a:spcBef>
                        <a:buSzPct val="25000"/>
                        <a:buNone/>
                      </a:pPr>
                      <a:r>
                        <a:rPr lang="lt-LT" sz="1351" u="none" cap="none" strike="noStrike"/>
                        <a:t>Pajamos be mokesčių</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lang="lt-LT" sz="1351" u="none" cap="none" strike="noStrike"/>
                        <a:t>Kasmetinė stipendija pragyvenimui </a:t>
                      </a:r>
                      <a:r>
                        <a:rPr i="1" lang="lt-LT" sz="1351"/>
                        <a:t>Oxford Bursary</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lang="lt-LT" sz="1351"/>
                        <a:t>Papildomos stipendijos</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lang="lt-LT" sz="1351" u="none" cap="none" strike="noStrike"/>
                        <a:t>Mokslo kaina</a:t>
                      </a:r>
                    </a:p>
                  </a:txBody>
                  <a:tcPr marT="45725" marB="45725" marR="91450" marL="91450" anchor="ctr">
                    <a:lnL cap="flat" cmpd="sng" w="12700">
                      <a:solidFill>
                        <a:schemeClr val="dk1"/>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14025">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&lt; £16,000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3,700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rowSpan="8">
                  <a:txBody>
                    <a:bodyPr>
                      <a:noAutofit/>
                    </a:bodyPr>
                    <a:lstStyle/>
                    <a:p>
                      <a:pPr lvl="0" rtl="0" algn="ctr">
                        <a:spcBef>
                          <a:spcPts val="0"/>
                        </a:spcBef>
                        <a:buNone/>
                      </a:pPr>
                      <a:r>
                        <a:rPr lang="lt-LT"/>
                        <a:t>Priklauso nuo</a:t>
                      </a:r>
                      <a:br>
                        <a:rPr lang="lt-LT"/>
                      </a:br>
                      <a:r>
                        <a:rPr lang="lt-LT"/>
                        <a:t>koledžo</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rowSpan="8">
                  <a:txBody>
                    <a:bodyPr>
                      <a:noAutofit/>
                    </a:bodyPr>
                    <a:lstStyle/>
                    <a:p>
                      <a:pPr lvl="0" rtl="0" algn="ctr">
                        <a:spcBef>
                          <a:spcPts val="0"/>
                        </a:spcBef>
                        <a:buNone/>
                      </a:pPr>
                      <a:r>
                        <a:rPr lang="lt-LT" sz="1351">
                          <a:solidFill>
                            <a:schemeClr val="dk1"/>
                          </a:solidFill>
                          <a:latin typeface="Calibri"/>
                          <a:ea typeface="Calibri"/>
                          <a:cs typeface="Calibri"/>
                          <a:sym typeface="Calibri"/>
                        </a:rPr>
                        <a:t>£9,000</a:t>
                      </a:r>
                    </a:p>
                  </a:txBody>
                  <a:tcPr marT="45725" marB="45725" marR="91450" marL="91450" anchor="ctr">
                    <a:lnL cap="flat" cmpd="sng" w="12700">
                      <a:solidFill>
                        <a:schemeClr val="dk1"/>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£16,001 – £20,000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2,700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£20,001 – £2</a:t>
                      </a:r>
                      <a:r>
                        <a:rPr lang="lt-LT" sz="1351">
                          <a:solidFill>
                            <a:schemeClr val="dk1"/>
                          </a:solidFill>
                          <a:latin typeface="Calibri"/>
                          <a:ea typeface="Calibri"/>
                          <a:cs typeface="Calibri"/>
                          <a:sym typeface="Calibri"/>
                        </a:rPr>
                        <a:t>2</a:t>
                      </a: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5</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2,5</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£2</a:t>
                      </a:r>
                      <a:r>
                        <a:rPr lang="lt-LT" sz="1351">
                          <a:solidFill>
                            <a:schemeClr val="dk1"/>
                          </a:solidFill>
                          <a:latin typeface="Calibri"/>
                          <a:ea typeface="Calibri"/>
                          <a:cs typeface="Calibri"/>
                          <a:sym typeface="Calibri"/>
                        </a:rPr>
                        <a:t>2</a:t>
                      </a: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5</a:t>
                      </a:r>
                      <a:r>
                        <a:rPr b="0" i="0" lang="lt-LT" sz="1351" u="none" cap="none" strike="noStrike">
                          <a:solidFill>
                            <a:schemeClr val="dk1"/>
                          </a:solidFill>
                          <a:latin typeface="Calibri"/>
                          <a:ea typeface="Calibri"/>
                          <a:cs typeface="Calibri"/>
                          <a:sym typeface="Calibri"/>
                        </a:rPr>
                        <a:t>01 – £</a:t>
                      </a:r>
                      <a:r>
                        <a:rPr lang="lt-LT" sz="1351">
                          <a:solidFill>
                            <a:schemeClr val="dk1"/>
                          </a:solidFill>
                          <a:latin typeface="Calibri"/>
                          <a:ea typeface="Calibri"/>
                          <a:cs typeface="Calibri"/>
                          <a:sym typeface="Calibri"/>
                        </a:rPr>
                        <a:t>27</a:t>
                      </a: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5</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1,700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27</a:t>
                      </a: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5</a:t>
                      </a:r>
                      <a:r>
                        <a:rPr b="0" i="0" lang="lt-LT" sz="1351" u="none" cap="none" strike="noStrike">
                          <a:solidFill>
                            <a:schemeClr val="dk1"/>
                          </a:solidFill>
                          <a:latin typeface="Calibri"/>
                          <a:ea typeface="Calibri"/>
                          <a:cs typeface="Calibri"/>
                          <a:sym typeface="Calibri"/>
                        </a:rPr>
                        <a:t>01 – £</a:t>
                      </a:r>
                      <a:r>
                        <a:rPr lang="lt-LT" sz="1351">
                          <a:solidFill>
                            <a:schemeClr val="dk1"/>
                          </a:solidFill>
                          <a:latin typeface="Calibri"/>
                          <a:ea typeface="Calibri"/>
                          <a:cs typeface="Calibri"/>
                          <a:sym typeface="Calibri"/>
                        </a:rPr>
                        <a:t>30</a:t>
                      </a:r>
                      <a:r>
                        <a:rPr b="0" i="0" lang="lt-LT" sz="1351" u="none" cap="none" strike="noStrike">
                          <a:solidFill>
                            <a:schemeClr val="dk1"/>
                          </a:solidFill>
                          <a:latin typeface="Calibri"/>
                          <a:ea typeface="Calibri"/>
                          <a:cs typeface="Calibri"/>
                          <a:sym typeface="Calibri"/>
                        </a:rPr>
                        <a:t>,000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£1,</a:t>
                      </a:r>
                      <a:r>
                        <a:rPr lang="lt-LT" sz="1351">
                          <a:solidFill>
                            <a:schemeClr val="dk1"/>
                          </a:solidFill>
                          <a:latin typeface="Calibri"/>
                          <a:ea typeface="Calibri"/>
                          <a:cs typeface="Calibri"/>
                          <a:sym typeface="Calibri"/>
                        </a:rPr>
                        <a:t>4</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£3</a:t>
                      </a:r>
                      <a:r>
                        <a:rPr lang="lt-LT" sz="1351">
                          <a:solidFill>
                            <a:schemeClr val="dk1"/>
                          </a:solidFill>
                          <a:latin typeface="Calibri"/>
                          <a:ea typeface="Calibri"/>
                          <a:cs typeface="Calibri"/>
                          <a:sym typeface="Calibri"/>
                        </a:rPr>
                        <a:t>0</a:t>
                      </a:r>
                      <a:r>
                        <a:rPr b="0" i="0" lang="lt-LT" sz="1351" u="none" cap="none" strike="noStrike">
                          <a:solidFill>
                            <a:schemeClr val="dk1"/>
                          </a:solidFill>
                          <a:latin typeface="Calibri"/>
                          <a:ea typeface="Calibri"/>
                          <a:cs typeface="Calibri"/>
                          <a:sym typeface="Calibri"/>
                        </a:rPr>
                        <a:t>,001 – £</a:t>
                      </a:r>
                      <a:r>
                        <a:rPr lang="lt-LT" sz="1351">
                          <a:solidFill>
                            <a:schemeClr val="dk1"/>
                          </a:solidFill>
                          <a:latin typeface="Calibri"/>
                          <a:ea typeface="Calibri"/>
                          <a:cs typeface="Calibri"/>
                          <a:sym typeface="Calibri"/>
                        </a:rPr>
                        <a:t>32</a:t>
                      </a:r>
                      <a:r>
                        <a:rPr b="0" i="0" lang="lt-LT" sz="1351" u="none" cap="none" strike="noStrike">
                          <a:solidFill>
                            <a:schemeClr val="dk1"/>
                          </a:solidFill>
                          <a:latin typeface="Calibri"/>
                          <a:ea typeface="Calibri"/>
                          <a:cs typeface="Calibri"/>
                          <a:sym typeface="Calibri"/>
                        </a:rPr>
                        <a:t>,</a:t>
                      </a:r>
                      <a:r>
                        <a:rPr lang="lt-LT" sz="1351">
                          <a:solidFill>
                            <a:schemeClr val="dk1"/>
                          </a:solidFill>
                          <a:latin typeface="Calibri"/>
                          <a:ea typeface="Calibri"/>
                          <a:cs typeface="Calibri"/>
                          <a:sym typeface="Calibri"/>
                        </a:rPr>
                        <a:t>5</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£1,</a:t>
                      </a:r>
                      <a:r>
                        <a:rPr lang="lt-LT" sz="1351">
                          <a:solidFill>
                            <a:schemeClr val="dk1"/>
                          </a:solidFill>
                          <a:latin typeface="Calibri"/>
                          <a:ea typeface="Calibri"/>
                          <a:cs typeface="Calibri"/>
                          <a:sym typeface="Calibri"/>
                        </a:rPr>
                        <a:t>1</a:t>
                      </a:r>
                      <a:r>
                        <a:rPr b="0" i="0" lang="lt-LT" sz="1351" u="none" cap="none" strike="noStrike">
                          <a:solidFill>
                            <a:schemeClr val="dk1"/>
                          </a:solidFill>
                          <a:latin typeface="Calibri"/>
                          <a:ea typeface="Calibri"/>
                          <a:cs typeface="Calibri"/>
                          <a:sym typeface="Calibri"/>
                        </a:rPr>
                        <a:t>00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lang="lt-LT" sz="1351">
                          <a:solidFill>
                            <a:schemeClr val="dk1"/>
                          </a:solidFill>
                          <a:latin typeface="Calibri"/>
                          <a:ea typeface="Calibri"/>
                          <a:cs typeface="Calibri"/>
                          <a:sym typeface="Calibri"/>
                        </a:rPr>
                        <a:t>...</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spcBef>
                          <a:spcPts val="0"/>
                        </a:spcBef>
                        <a:buSzPct val="25000"/>
                        <a:buNone/>
                      </a:pPr>
                      <a:r>
                        <a:rPr lang="lt-LT" sz="1351">
                          <a:solidFill>
                            <a:schemeClr val="dk1"/>
                          </a:solidFill>
                          <a:latin typeface="Calibri"/>
                          <a:ea typeface="Calibri"/>
                          <a:cs typeface="Calibri"/>
                          <a:sym typeface="Calibri"/>
                        </a:rPr>
                        <a:t>...</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vMerge="1"/>
                <a:tc vMerge="1"/>
              </a:tr>
              <a:tr h="391700">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&gt; £42,</a:t>
                      </a:r>
                      <a:r>
                        <a:rPr lang="lt-LT" sz="1351">
                          <a:solidFill>
                            <a:schemeClr val="dk1"/>
                          </a:solidFill>
                          <a:latin typeface="Calibri"/>
                          <a:ea typeface="Calibri"/>
                          <a:cs typeface="Calibri"/>
                          <a:sym typeface="Calibri"/>
                        </a:rPr>
                        <a:t>876</a:t>
                      </a:r>
                    </a:p>
                  </a:txBody>
                  <a:tcPr marT="45725" marB="45725" marR="91450" marL="91450" anchor="ctr">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lt-LT" sz="1351" u="none" cap="none" strike="noStrike">
                          <a:solidFill>
                            <a:schemeClr val="dk1"/>
                          </a:solidFill>
                          <a:latin typeface="Calibri"/>
                          <a:ea typeface="Calibri"/>
                          <a:cs typeface="Calibri"/>
                          <a:sym typeface="Calibri"/>
                        </a:rPr>
                        <a:t>£0</a:t>
                      </a:r>
                    </a:p>
                  </a:txBody>
                  <a:tcPr marT="45725" marB="45725" marR="91450" marL="914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vMerge="1"/>
                <a:tc vMerge="1"/>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500"/>
                                        <p:tgtEl>
                                          <p:spTgt spid="18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Finansai: Cambridge</a:t>
            </a:r>
          </a:p>
        </p:txBody>
      </p:sp>
      <p:sp>
        <p:nvSpPr>
          <p:cNvPr id="190" name="Shape 190"/>
          <p:cNvSpPr/>
          <p:nvPr>
            <p:ph idx="1" type="body"/>
          </p:nvPr>
        </p:nvSpPr>
        <p:spPr>
          <a:xfrm>
            <a:off x="1486679" y="1451929"/>
            <a:ext cx="6082745" cy="2384575"/>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Cambridge European Bursary</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Stipendijos EU studentams</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Iki £3,500 per metus</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Pajamos: pilna stipendija &lt;£20,000, dalinė &lt;£42,620</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Koledžo parama (senieji, turtingesni koledžai)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Parama neįgaliesiems, muzikuojantiems, ir pan.</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5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5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500"/>
                                        <p:tgtEl>
                                          <p:spTgt spid="1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Buitis</a:t>
            </a:r>
          </a:p>
        </p:txBody>
      </p:sp>
      <p:sp>
        <p:nvSpPr>
          <p:cNvPr id="196" name="Shape 196"/>
          <p:cNvSpPr/>
          <p:nvPr>
            <p:ph idx="1" type="body"/>
          </p:nvPr>
        </p:nvSpPr>
        <p:spPr>
          <a:xfrm>
            <a:off x="457202" y="1064303"/>
            <a:ext cx="8141700" cy="374753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Kambarys koledže: £</a:t>
            </a:r>
            <a:r>
              <a:rPr lang="lt-LT" sz="2000"/>
              <a:t>11</a:t>
            </a:r>
            <a:r>
              <a:rPr b="0" i="0" lang="lt-LT" sz="2000" u="none" cap="none" strike="noStrike">
                <a:solidFill>
                  <a:schemeClr val="dk1"/>
                </a:solidFill>
                <a:latin typeface="Calibri"/>
                <a:ea typeface="Calibri"/>
                <a:cs typeface="Calibri"/>
                <a:sym typeface="Calibri"/>
              </a:rPr>
              <a:t>00 – £1600 per trimestrą</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Valgykla koledže:</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Patogu ir sąlyginai nebrangu, apie £3-4</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Susisiekimas:</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Pėsčiomis</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Dviračiais (naudoti nuo </a:t>
            </a:r>
            <a:r>
              <a:rPr b="0" i="0" lang="lt-LT" sz="1600" u="none" cap="none" strike="noStrike">
                <a:solidFill>
                  <a:schemeClr val="dk1"/>
                </a:solidFill>
                <a:latin typeface="Calibri"/>
                <a:ea typeface="Calibri"/>
                <a:cs typeface="Calibri"/>
                <a:sym typeface="Calibri"/>
              </a:rPr>
              <a:t>£40 – £80)</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Maistas</a:t>
            </a:r>
          </a:p>
          <a:p>
            <a:pPr indent="-184137" lvl="1" marL="514338" marR="0" rtl="0" algn="l">
              <a:lnSpc>
                <a:spcPct val="90000"/>
              </a:lnSpc>
              <a:spcBef>
                <a:spcPts val="375"/>
              </a:spcBef>
              <a:buClr>
                <a:schemeClr val="dk1"/>
              </a:buClr>
              <a:buSzPct val="100000"/>
              <a:buFont typeface="Arial"/>
              <a:buChar char="•"/>
            </a:pPr>
            <a:r>
              <a:rPr b="0" i="0" lang="lt-LT" sz="1600" u="none" cap="none" strike="noStrike">
                <a:solidFill>
                  <a:schemeClr val="dk1"/>
                </a:solidFill>
                <a:latin typeface="Calibri"/>
                <a:ea typeface="Calibri"/>
                <a:cs typeface="Calibri"/>
                <a:sym typeface="Calibri"/>
              </a:rPr>
              <a:t>Apie £300 – £400 per mėnesį (apie </a:t>
            </a:r>
            <a:r>
              <a:rPr lang="lt-LT" sz="1600"/>
              <a:t>£10 per dieną)</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500"/>
                                        <p:tgtEl>
                                          <p:spTgt spid="1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500"/>
                                        <p:tgtEl>
                                          <p:spTgt spid="19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Bendrijos (societies)</a:t>
            </a:r>
          </a:p>
        </p:txBody>
      </p:sp>
      <p:sp>
        <p:nvSpPr>
          <p:cNvPr id="202" name="Shape 202"/>
          <p:cNvSpPr/>
          <p:nvPr>
            <p:ph idx="1" type="body"/>
          </p:nvPr>
        </p:nvSpPr>
        <p:spPr>
          <a:xfrm>
            <a:off x="836725" y="1648918"/>
            <a:ext cx="7382652" cy="2443394"/>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Virš 200 bendrijų kiekviename universitete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Aktyvaus socialinio gyvenimo pagrindas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Cambridge stipresnė teatro tradicija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Oxford Union </a:t>
            </a:r>
            <a:r>
              <a:rPr b="0" i="0" lang="lt-LT" sz="1800" u="none" cap="none" strike="noStrike">
                <a:solidFill>
                  <a:schemeClr val="dk1"/>
                </a:solidFill>
                <a:latin typeface="Calibri"/>
                <a:ea typeface="Calibri"/>
                <a:cs typeface="Calibri"/>
                <a:sym typeface="Calibri"/>
              </a:rPr>
              <a:t>– </a:t>
            </a:r>
            <a:r>
              <a:rPr b="0" i="0" lang="lt-LT" sz="2000" u="none" cap="none" strike="noStrike">
                <a:solidFill>
                  <a:schemeClr val="dk1"/>
                </a:solidFill>
                <a:latin typeface="Calibri"/>
                <a:ea typeface="Calibri"/>
                <a:cs typeface="Calibri"/>
                <a:sym typeface="Calibri"/>
              </a:rPr>
              <a:t>galimybė pažinti britišką „aukštąją“  politinę kultūrą</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500"/>
                                        <p:tgtEl>
                                          <p:spTgt spid="2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500"/>
                                        <p:tgtEl>
                                          <p:spTgt spid="2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500"/>
                                        <p:tgtEl>
                                          <p:spTgt spid="2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Pramogos</a:t>
            </a:r>
          </a:p>
        </p:txBody>
      </p:sp>
      <p:sp>
        <p:nvSpPr>
          <p:cNvPr id="208" name="Shape 208"/>
          <p:cNvSpPr/>
          <p:nvPr>
            <p:ph idx="1" type="body"/>
          </p:nvPr>
        </p:nvSpPr>
        <p:spPr>
          <a:xfrm>
            <a:off x="457202" y="907162"/>
            <a:ext cx="8141698" cy="205469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Aktyvus socialinis gyvenimas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Koledžų tematiniai vakarėliai (bops / entz)</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Barai, klubai, teatrai, kino teatrai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Punting‘as (plaukimas plokščiadugne valtimi atsistumiant kartimi)</a:t>
            </a:r>
          </a:p>
        </p:txBody>
      </p:sp>
      <p:sp>
        <p:nvSpPr>
          <p:cNvPr id="209" name="Shape 209"/>
          <p:cNvSpPr/>
          <p:nvPr>
            <p:ph idx="1" type="body"/>
          </p:nvPr>
        </p:nvSpPr>
        <p:spPr>
          <a:xfrm>
            <a:off x="1134770" y="3150589"/>
            <a:ext cx="6786563" cy="1756256"/>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1260000" rIns="91425" tIns="90000">
            <a:noAutofit/>
          </a:bodyPr>
          <a:lstStyle/>
          <a:p>
            <a:pPr indent="0" lvl="0" marL="0" marR="0" rtl="0" algn="l">
              <a:lnSpc>
                <a:spcPct val="90000"/>
              </a:lnSpc>
              <a:spcBef>
                <a:spcPts val="0"/>
              </a:spcBef>
              <a:spcAft>
                <a:spcPts val="0"/>
              </a:spcAft>
              <a:buClr>
                <a:schemeClr val="dk1"/>
              </a:buClr>
              <a:buSzPct val="25000"/>
              <a:buFont typeface="Arial"/>
              <a:buNone/>
            </a:pPr>
            <a:r>
              <a:rPr b="0" i="0" lang="lt-LT" sz="2000" u="none" cap="none" strike="noStrike">
                <a:solidFill>
                  <a:schemeClr val="dk1"/>
                </a:solidFill>
                <a:latin typeface="Calibri"/>
                <a:ea typeface="Calibri"/>
                <a:cs typeface="Calibri"/>
                <a:sym typeface="Calibri"/>
              </a:rPr>
              <a:t>„Jaučiasi, kad Oksfordas yra didesnis už Kembridžą, daugiau veiksmo ir parduotuvių… Pramogų pasirinkimas Oksforde žymiai didesnis nei Kembridže.”</a:t>
            </a:r>
          </a:p>
          <a:p>
            <a:pPr indent="0" lvl="0" marL="0" marR="0" rtl="0" algn="r">
              <a:lnSpc>
                <a:spcPct val="90000"/>
              </a:lnSpc>
              <a:spcBef>
                <a:spcPts val="751"/>
              </a:spcBef>
              <a:spcAft>
                <a:spcPts val="0"/>
              </a:spcAft>
              <a:buClr>
                <a:schemeClr val="dk1"/>
              </a:buClr>
              <a:buSzPct val="25000"/>
              <a:buFont typeface="Arial"/>
              <a:buNone/>
            </a:pPr>
            <a:r>
              <a:rPr b="0" i="0" lang="lt-LT" sz="1801" u="none" cap="none" strike="noStrike">
                <a:solidFill>
                  <a:schemeClr val="dk1"/>
                </a:solidFill>
                <a:latin typeface="Calibri"/>
                <a:ea typeface="Calibri"/>
                <a:cs typeface="Calibri"/>
                <a:sym typeface="Calibri"/>
              </a:rPr>
              <a:t>Tumas Beinortas</a:t>
            </a:r>
          </a:p>
          <a:p>
            <a:pPr indent="0" lvl="0" marL="0" marR="0" rtl="0" algn="l">
              <a:lnSpc>
                <a:spcPct val="90000"/>
              </a:lnSpc>
              <a:spcBef>
                <a:spcPts val="751"/>
              </a:spcBef>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p:txBody>
      </p:sp>
      <p:sp>
        <p:nvSpPr>
          <p:cNvPr id="210" name="Shape 210"/>
          <p:cNvSpPr txBox="1"/>
          <p:nvPr/>
        </p:nvSpPr>
        <p:spPr>
          <a:xfrm>
            <a:off x="1134770" y="2678776"/>
            <a:ext cx="1155112" cy="377013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Georgia"/>
              <a:buNone/>
            </a:pPr>
            <a:r>
              <a:rPr b="0" i="0" lang="lt-LT" sz="23899" u="none" cap="none" strike="noStrike">
                <a:solidFill>
                  <a:srgbClr val="595959"/>
                </a:solidFill>
                <a:latin typeface="Georgia"/>
                <a:ea typeface="Georgia"/>
                <a:cs typeface="Georgia"/>
                <a:sym typeface="Georgia"/>
              </a:rPr>
              <a:t>“</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500"/>
                                        <p:tgtEl>
                                          <p:spTgt spid="20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500"/>
                                        <p:tgtEl>
                                          <p:spTgt spid="20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Sportas</a:t>
            </a:r>
          </a:p>
        </p:txBody>
      </p:sp>
      <p:sp>
        <p:nvSpPr>
          <p:cNvPr id="216" name="Shape 216"/>
          <p:cNvSpPr/>
          <p:nvPr>
            <p:ph idx="1" type="body"/>
          </p:nvPr>
        </p:nvSpPr>
        <p:spPr>
          <a:xfrm>
            <a:off x="381002" y="1638716"/>
            <a:ext cx="8294101" cy="2158584"/>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Irklavimas: sportas #1</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Daugybė sporto šakų (Quidditch, Underwater Hockey)</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Varsity: varžybos tarp stipriausių Oksfordo ir Kembridžo komandų</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Oxford stiprybė – plaukimas (geresnės sąlygos, baseinai)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Cambridge stiprybė – atletika</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500"/>
                                        <p:tgtEl>
                                          <p:spTgt spid="21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500"/>
                                        <p:tgtEl>
                                          <p:spTgt spid="21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500"/>
                                        <p:tgtEl>
                                          <p:spTgt spid="21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500"/>
                                        <p:tgtEl>
                                          <p:spTgt spid="2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Kursų apžvalga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Studijų struktūra</a:t>
            </a:r>
          </a:p>
        </p:txBody>
      </p:sp>
      <p:sp>
        <p:nvSpPr>
          <p:cNvPr id="227" name="Shape 227"/>
          <p:cNvSpPr/>
          <p:nvPr>
            <p:ph idx="1" type="body"/>
          </p:nvPr>
        </p:nvSpPr>
        <p:spPr>
          <a:xfrm>
            <a:off x="278678" y="1071159"/>
            <a:ext cx="4089326" cy="3563907"/>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Tripos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Part I: plati kurso apžvalga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Part II: laisvė specializacijai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Abiejų dalių egzaminai atskiri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Diplomui reikia 2 iš 3 egzaminų sesijų</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Lengva pakeisti kursą</a:t>
            </a:r>
          </a:p>
        </p:txBody>
      </p:sp>
      <p:sp>
        <p:nvSpPr>
          <p:cNvPr id="228" name="Shape 228"/>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Part I / Prelims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Part II / Final Honour School</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Pasirinkimai po pirmųjų metų:</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Moduliai</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Kurso pakraipa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2 egzaminų sesijos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500"/>
                                        <p:tgtEl>
                                          <p:spTgt spid="22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500"/>
                                        <p:tgtEl>
                                          <p:spTgt spid="22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500"/>
                                        <p:tgtEl>
                                          <p:spTgt spid="22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500"/>
                                        <p:tgtEl>
                                          <p:spTgt spid="22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500"/>
                                        <p:tgtEl>
                                          <p:spTgt spid="22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500"/>
                                        <p:tgtEl>
                                          <p:spTgt spid="22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500"/>
                                        <p:tgtEl>
                                          <p:spTgt spid="22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Kursai: bendri patarimai</a:t>
            </a:r>
          </a:p>
        </p:txBody>
      </p:sp>
      <p:sp>
        <p:nvSpPr>
          <p:cNvPr id="234" name="Shape 234"/>
          <p:cNvSpPr/>
          <p:nvPr>
            <p:ph idx="1" type="body"/>
          </p:nvPr>
        </p:nvSpPr>
        <p:spPr>
          <a:xfrm>
            <a:off x="381002" y="1589019"/>
            <a:ext cx="8294101" cy="2495963"/>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 subtilybių, klauskite mentorių</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Prieš apsispręsdami, atidžiai patyrinėkite kursų aprašymus!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Pavadinimas – ne viskas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Kartais kursas visiškai netraukiančiu pavadinimu gali būti kaip tik jums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Kursų programos nebūtinai sutampa su lūkesčiais</a:t>
            </a:r>
          </a:p>
          <a:p>
            <a:pPr indent="-171446" lvl="0" marL="171446" marR="0" rtl="0" algn="l">
              <a:lnSpc>
                <a:spcPct val="90000"/>
              </a:lnSpc>
              <a:spcBef>
                <a:spcPts val="751"/>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500"/>
                                        <p:tgtEl>
                                          <p:spTgt spid="2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500"/>
                                        <p:tgtEl>
                                          <p:spTgt spid="23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500"/>
                                        <p:tgtEl>
                                          <p:spTgt spid="23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500"/>
                                        <p:tgtEl>
                                          <p:spTgt spid="23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500"/>
                                        <p:tgtEl>
                                          <p:spTgt spid="23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500"/>
                                        <p:tgtEl>
                                          <p:spTgt spid="2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Oxford: Joint degrees</a:t>
            </a:r>
          </a:p>
        </p:txBody>
      </p:sp>
      <p:sp>
        <p:nvSpPr>
          <p:cNvPr id="240" name="Shape 240"/>
          <p:cNvSpPr/>
          <p:nvPr>
            <p:ph idx="1" type="body"/>
          </p:nvPr>
        </p:nvSpPr>
        <p:spPr>
          <a:xfrm>
            <a:off x="831525" y="1539323"/>
            <a:ext cx="7393054" cy="2495963"/>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Oxford siūlo Joint Honour Schools, jungtinių studijų programas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Galimybė visą bakalaurą ir magistrą mokytis kelis kursus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Pasirinkimai po metų leidžia susikomplektuoti kursą</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Cambridge reikia specializuotis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 kursų sujungti su filosofija, kurios atskiro kurso Oxford nėra</a:t>
            </a:r>
          </a:p>
          <a:p>
            <a:pPr indent="-171446" lvl="0" marL="171446" marR="0" rtl="0" algn="l">
              <a:lnSpc>
                <a:spcPct val="90000"/>
              </a:lnSpc>
              <a:spcBef>
                <a:spcPts val="751"/>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5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500"/>
                                        <p:tgtEl>
                                          <p:spTgt spid="2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flipH="1">
            <a:off x="4534210" y="2541191"/>
            <a:ext cx="2043526" cy="2342416"/>
          </a:xfrm>
          <a:prstGeom prst="round2DiagRect">
            <a:avLst>
              <a:gd fmla="val 16667" name="adj1"/>
              <a:gd fmla="val 0" name="adj2"/>
            </a:avLst>
          </a:prstGeom>
          <a:noFill/>
          <a:ln>
            <a:noFill/>
          </a:ln>
          <a:effectLst>
            <a:outerShdw blurRad="254000" rotWithShape="0" algn="tl">
              <a:srgbClr val="000000">
                <a:alpha val="42745"/>
              </a:srgbClr>
            </a:outerShdw>
          </a:effectLst>
        </p:spPr>
      </p:pic>
      <p:pic>
        <p:nvPicPr>
          <p:cNvPr id="116" name="Shape 116"/>
          <p:cNvPicPr preferRelativeResize="0"/>
          <p:nvPr/>
        </p:nvPicPr>
        <p:blipFill rotWithShape="1">
          <a:blip r:embed="rId4">
            <a:alphaModFix/>
          </a:blip>
          <a:srcRect b="0" l="0" r="0" t="0"/>
          <a:stretch/>
        </p:blipFill>
        <p:spPr>
          <a:xfrm flipH="1">
            <a:off x="6953503" y="1126929"/>
            <a:ext cx="2033217" cy="1611460"/>
          </a:xfrm>
          <a:prstGeom prst="round2DiagRect">
            <a:avLst>
              <a:gd fmla="val 16667" name="adj1"/>
              <a:gd fmla="val 0" name="adj2"/>
            </a:avLst>
          </a:prstGeom>
          <a:noFill/>
          <a:ln>
            <a:noFill/>
          </a:ln>
          <a:effectLst>
            <a:outerShdw blurRad="254000" rotWithShape="0" algn="tl">
              <a:srgbClr val="000000">
                <a:alpha val="42745"/>
              </a:srgbClr>
            </a:outerShdw>
          </a:effectLst>
        </p:spPr>
      </p:pic>
      <p:sp>
        <p:nvSpPr>
          <p:cNvPr id="117" name="Shape 117"/>
          <p:cNvSpPr/>
          <p:nvPr>
            <p:ph idx="4294967295" type="body"/>
          </p:nvPr>
        </p:nvSpPr>
        <p:spPr>
          <a:xfrm>
            <a:off x="100296" y="1126929"/>
            <a:ext cx="4256088" cy="2879724"/>
          </a:xfrm>
          <a:prstGeom prst="round2DiagRect">
            <a:avLst>
              <a:gd fmla="val 25754"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0" lvl="0" marL="0" marR="0" rtl="0" algn="ctr">
              <a:lnSpc>
                <a:spcPct val="90000"/>
              </a:lnSpc>
              <a:spcBef>
                <a:spcPts val="0"/>
              </a:spcBef>
              <a:buClr>
                <a:srgbClr val="434343"/>
              </a:buClr>
              <a:buSzPct val="25000"/>
              <a:buFont typeface="Arial"/>
              <a:buNone/>
            </a:pPr>
            <a:r>
              <a:rPr b="1" i="0" lang="lt-LT" sz="3600" u="none" cap="none" strike="noStrike">
                <a:solidFill>
                  <a:srgbClr val="434343"/>
                </a:solidFill>
                <a:latin typeface="Trebuchet MS"/>
                <a:ea typeface="Trebuchet MS"/>
                <a:cs typeface="Trebuchet MS"/>
                <a:sym typeface="Trebuchet MS"/>
              </a:rPr>
              <a:t>Academic Buddy</a:t>
            </a:r>
            <a:r>
              <a:rPr b="0" i="0" lang="lt-LT" sz="3600" u="none" cap="none" strike="noStrike">
                <a:solidFill>
                  <a:srgbClr val="434343"/>
                </a:solidFill>
                <a:latin typeface="Trebuchet MS"/>
                <a:ea typeface="Trebuchet MS"/>
                <a:cs typeface="Trebuchet MS"/>
                <a:sym typeface="Trebuchet MS"/>
              </a:rPr>
              <a:t> sujungia moksleivius su</a:t>
            </a:r>
            <a:br>
              <a:rPr b="0" i="0" lang="lt-LT" sz="3600" u="none" cap="none" strike="noStrike">
                <a:solidFill>
                  <a:srgbClr val="434343"/>
                </a:solidFill>
                <a:latin typeface="Trebuchet MS"/>
                <a:ea typeface="Trebuchet MS"/>
                <a:cs typeface="Trebuchet MS"/>
                <a:sym typeface="Trebuchet MS"/>
              </a:rPr>
            </a:br>
            <a:r>
              <a:rPr b="0" i="0" lang="lt-LT" sz="3600" u="none" cap="none" strike="noStrike">
                <a:solidFill>
                  <a:srgbClr val="434343"/>
                </a:solidFill>
                <a:latin typeface="Trebuchet MS"/>
                <a:ea typeface="Trebuchet MS"/>
                <a:cs typeface="Trebuchet MS"/>
                <a:sym typeface="Trebuchet MS"/>
              </a:rPr>
              <a:t>studentais</a:t>
            </a:r>
          </a:p>
        </p:txBody>
      </p:sp>
      <p:sp>
        <p:nvSpPr>
          <p:cNvPr id="118" name="Shape 118"/>
          <p:cNvSpPr/>
          <p:nvPr/>
        </p:nvSpPr>
        <p:spPr>
          <a:xfrm>
            <a:off x="4518251" y="508616"/>
            <a:ext cx="2273384" cy="1784889"/>
          </a:xfrm>
          <a:prstGeom prst="round2DiagRect">
            <a:avLst>
              <a:gd fmla="val 8750"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Trebuchet MS"/>
              <a:buNone/>
            </a:pPr>
            <a:r>
              <a:rPr b="0" i="0" lang="lt-LT" sz="1600" u="none" cap="none" strike="noStrike">
                <a:solidFill>
                  <a:srgbClr val="434343"/>
                </a:solidFill>
                <a:latin typeface="Trebuchet MS"/>
                <a:ea typeface="Trebuchet MS"/>
                <a:cs typeface="Trebuchet MS"/>
                <a:sym typeface="Trebuchet MS"/>
              </a:rPr>
              <a:t>Kiekvienas moksleivis suporuojamas su</a:t>
            </a:r>
            <a:br>
              <a:rPr b="0" i="0" lang="lt-LT" sz="1600" u="none" cap="none" strike="noStrike">
                <a:solidFill>
                  <a:srgbClr val="434343"/>
                </a:solidFill>
                <a:latin typeface="Trebuchet MS"/>
                <a:ea typeface="Trebuchet MS"/>
                <a:cs typeface="Trebuchet MS"/>
                <a:sym typeface="Trebuchet MS"/>
              </a:rPr>
            </a:br>
            <a:r>
              <a:rPr b="0" i="0" lang="lt-LT" sz="1600" u="none" cap="none" strike="noStrike">
                <a:solidFill>
                  <a:srgbClr val="434343"/>
                </a:solidFill>
                <a:latin typeface="Trebuchet MS"/>
                <a:ea typeface="Trebuchet MS"/>
                <a:cs typeface="Trebuchet MS"/>
                <a:sym typeface="Trebuchet MS"/>
              </a:rPr>
              <a:t>studentu-mentoriumi</a:t>
            </a:r>
          </a:p>
        </p:txBody>
      </p:sp>
      <p:sp>
        <p:nvSpPr>
          <p:cNvPr id="119" name="Shape 119"/>
          <p:cNvSpPr/>
          <p:nvPr/>
        </p:nvSpPr>
        <p:spPr>
          <a:xfrm>
            <a:off x="6755564" y="3123294"/>
            <a:ext cx="2310657" cy="1798228"/>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Trebuchet MS"/>
              <a:buNone/>
            </a:pPr>
            <a:r>
              <a:rPr b="0" i="0" lang="lt-LT" sz="2000" u="none" cap="none" strike="noStrike">
                <a:solidFill>
                  <a:srgbClr val="434343"/>
                </a:solidFill>
                <a:latin typeface="Trebuchet MS"/>
                <a:ea typeface="Trebuchet MS"/>
                <a:cs typeface="Trebuchet MS"/>
                <a:sym typeface="Trebuchet MS"/>
              </a:rPr>
              <a:t>Mentoriai padeda pasirinkimo ir stojimo proceso metu</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Gylis ir plotis: Natural Sciences</a:t>
            </a:r>
          </a:p>
        </p:txBody>
      </p:sp>
      <p:sp>
        <p:nvSpPr>
          <p:cNvPr id="246" name="Shape 246"/>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Vienas kursas: Natural Sciences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 galimybių rinktis kursą, apjungti skirtingas sritis</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Galimybė persikvalifikuoti</a:t>
            </a:r>
          </a:p>
        </p:txBody>
      </p:sp>
      <p:sp>
        <p:nvSpPr>
          <p:cNvPr id="247" name="Shape 247"/>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Physics, Chemistry, Biological Sciences, Biochemistry</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Gerai paruošta kurso struktūra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Galimybė koncentruotis</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Galimybė ketvirtais (magistro) atlikti mokslinį darbą</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500"/>
                                        <p:tgtEl>
                                          <p:spTgt spid="2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500"/>
                                        <p:tgtEl>
                                          <p:spTgt spid="2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500"/>
                                        <p:tgtEl>
                                          <p:spTgt spid="2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500"/>
                                        <p:tgtEl>
                                          <p:spTgt spid="2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500"/>
                                        <p:tgtEl>
                                          <p:spTgt spid="2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Lietuva ir Oxbridge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Stojimas: Lietuva ir Oksbridžas</a:t>
            </a:r>
          </a:p>
        </p:txBody>
      </p:sp>
      <p:sp>
        <p:nvSpPr>
          <p:cNvPr id="258" name="Shape 258"/>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Lietuva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VBE</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Pažymiai</a:t>
            </a:r>
          </a:p>
        </p:txBody>
      </p:sp>
      <p:sp>
        <p:nvSpPr>
          <p:cNvPr id="259" name="Shape 259"/>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Oksbridžas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VBE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Pažymiai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Personal Statement</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Papildomi testai, esė</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Interviu</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Mokytojų rekomendacija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IELTS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500"/>
                                        <p:tgtEl>
                                          <p:spTgt spid="25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500"/>
                                        <p:tgtEl>
                                          <p:spTgt spid="25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500"/>
                                        <p:tgtEl>
                                          <p:spTgt spid="2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Studijos: Lietuva ir Oksbridžas</a:t>
            </a:r>
          </a:p>
        </p:txBody>
      </p:sp>
      <p:sp>
        <p:nvSpPr>
          <p:cNvPr id="265" name="Shape 265"/>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Lietuva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4 metai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2 semestrai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Paskaitos, seminarai, laboratoriniai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Pasirenkamieji dalykai</a:t>
            </a:r>
          </a:p>
        </p:txBody>
      </p:sp>
      <p:sp>
        <p:nvSpPr>
          <p:cNvPr id="266" name="Shape 266"/>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Oksbridžas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 metai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 trimestrai po </a:t>
            </a:r>
            <a:r>
              <a:rPr lang="lt-LT" sz="2000"/>
              <a:t>8 savaites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Daugiau laboratorinių</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Supervizijos, tutorialai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Individualus dėmesys studentui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Konkreti dalyko programa</a:t>
            </a:r>
          </a:p>
          <a:p>
            <a:pPr indent="-171446" lvl="0" marL="171446" marR="0" rtl="0" algn="l">
              <a:lnSpc>
                <a:spcPct val="90000"/>
              </a:lnSpc>
              <a:spcBef>
                <a:spcPts val="751"/>
              </a:spcBef>
              <a:buClr>
                <a:schemeClr val="dk1"/>
              </a:buClr>
              <a:buSzPct val="1000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500"/>
                                        <p:tgtEl>
                                          <p:spTgt spid="2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500"/>
                                        <p:tgtEl>
                                          <p:spTgt spid="2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500"/>
                                        <p:tgtEl>
                                          <p:spTgt spid="26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500"/>
                                        <p:tgtEl>
                                          <p:spTgt spid="2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500"/>
                                        <p:tgtEl>
                                          <p:spTgt spid="2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500"/>
                                        <p:tgtEl>
                                          <p:spTgt spid="2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500"/>
                                        <p:tgtEl>
                                          <p:spTgt spid="2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500"/>
                                        <p:tgtEl>
                                          <p:spTgt spid="26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5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Finansai: Lietuva ir Oksbridžas</a:t>
            </a:r>
          </a:p>
        </p:txBody>
      </p:sp>
      <p:sp>
        <p:nvSpPr>
          <p:cNvPr id="272" name="Shape 272"/>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Lietuva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Gaunant krepšelį studijos nemokamos</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Stipendijų galimybė</a:t>
            </a:r>
          </a:p>
        </p:txBody>
      </p:sp>
      <p:sp>
        <p:nvSpPr>
          <p:cNvPr id="273" name="Shape 273"/>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Oksbridžas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Studijų kaina £9000 metams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Stipendijos nepasiturintiems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Pragyvenimo išlaidos: užtenka £5000 – 6000 per metus</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Apmokamos vasaros praktikos galimybė</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500"/>
                                        <p:tgtEl>
                                          <p:spTgt spid="2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500"/>
                                        <p:tgtEl>
                                          <p:spTgt spid="2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Effect filter="fade" transition="in">
                                      <p:cBhvr>
                                        <p:cTn dur="500"/>
                                        <p:tgtEl>
                                          <p:spTgt spid="27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Effect filter="fade" transition="in">
                                      <p:cBhvr>
                                        <p:cTn dur="500"/>
                                        <p:tgtEl>
                                          <p:spTgt spid="2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Oxbridge ir UK</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Gyvenimas: Oksbridžas ir UK</a:t>
            </a:r>
          </a:p>
        </p:txBody>
      </p:sp>
      <p:sp>
        <p:nvSpPr>
          <p:cNvPr id="284" name="Shape 284"/>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Jungtinė Karalystė</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Škotijoje - nemokama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Darbas studijuojant</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Gyvenimas didmiesčio kultūroje</a:t>
            </a:r>
          </a:p>
        </p:txBody>
      </p:sp>
      <p:sp>
        <p:nvSpPr>
          <p:cNvPr id="285" name="Shape 285"/>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Oksbridžas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Anglijoje mokslas kainuoja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Vasaros praktika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Gyvenimas koledžų bendruomenėse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Daugybė studentų bendrijų</a:t>
            </a:r>
          </a:p>
          <a:p>
            <a:pPr indent="0" lvl="0" marL="0" marR="0" rtl="0" algn="l">
              <a:lnSpc>
                <a:spcPct val="90000"/>
              </a:lnSpc>
              <a:spcBef>
                <a:spcPts val="751"/>
              </a:spcBef>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5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5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5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500"/>
                                        <p:tgtEl>
                                          <p:spTgt spid="28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500"/>
                                        <p:tgtEl>
                                          <p:spTgt spid="2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Studijos: Oksbridžas ir UK</a:t>
            </a:r>
          </a:p>
        </p:txBody>
      </p:sp>
      <p:sp>
        <p:nvSpPr>
          <p:cNvPr id="291" name="Shape 291"/>
          <p:cNvSpPr/>
          <p:nvPr>
            <p:ph idx="1" type="body"/>
          </p:nvPr>
        </p:nvSpPr>
        <p:spPr>
          <a:xfrm>
            <a:off x="278678"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Jungtinė Karalystė</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Mažiau dėmesio studentui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Bendraujama rašytiniais tekstais, nėra diskusijų</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Daugiau egzaminų, balas mažiau priklauso nuo pasirodymo egzamine</a:t>
            </a:r>
          </a:p>
        </p:txBody>
      </p:sp>
      <p:sp>
        <p:nvSpPr>
          <p:cNvPr id="292" name="Shape 292"/>
          <p:cNvSpPr/>
          <p:nvPr>
            <p:ph idx="1" type="body"/>
          </p:nvPr>
        </p:nvSpPr>
        <p:spPr>
          <a:xfrm>
            <a:off x="4776000" y="1071154"/>
            <a:ext cx="4089599"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Oksbridžas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Tutorialai / supervizijos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Pristatymas žodžiu, diskusijos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Jokio kaupiamojo balo: egzaminai metų gale</a:t>
            </a:r>
          </a:p>
          <a:p>
            <a:pPr indent="-171446" lvl="0" marL="171446" marR="0" rtl="0" algn="l">
              <a:lnSpc>
                <a:spcPct val="90000"/>
              </a:lnSpc>
              <a:spcBef>
                <a:spcPts val="751"/>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a:p>
            <a:pPr indent="-171446" lvl="0" marL="171446" marR="0" rtl="0" algn="l">
              <a:lnSpc>
                <a:spcPct val="90000"/>
              </a:lnSpc>
              <a:spcBef>
                <a:spcPts val="751"/>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a:p>
            <a:pPr indent="-171446" lvl="0" marL="171446" marR="0" rtl="0" algn="l">
              <a:lnSpc>
                <a:spcPct val="90000"/>
              </a:lnSpc>
              <a:spcBef>
                <a:spcPts val="751"/>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a:p>
            <a:pPr indent="-171446" lvl="0" marL="171446" marR="0" rtl="0" algn="l">
              <a:lnSpc>
                <a:spcPct val="90000"/>
              </a:lnSpc>
              <a:spcBef>
                <a:spcPts val="751"/>
              </a:spcBef>
              <a:spcAft>
                <a:spcPts val="0"/>
              </a:spcAft>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a:p>
            <a:pPr indent="-171446" lvl="0" marL="171446" marR="0" rtl="0" algn="l">
              <a:lnSpc>
                <a:spcPct val="90000"/>
              </a:lnSpc>
              <a:spcBef>
                <a:spcPts val="751"/>
              </a:spcBef>
              <a:buClr>
                <a:schemeClr val="dk1"/>
              </a:buClr>
              <a:buSzPct val="1000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500"/>
                                        <p:tgtEl>
                                          <p:spTgt spid="2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500"/>
                                        <p:tgtEl>
                                          <p:spTgt spid="2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500"/>
                                        <p:tgtEl>
                                          <p:spTgt spid="2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500"/>
                                        <p:tgtEl>
                                          <p:spTgt spid="2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500"/>
                                        <p:tgtEl>
                                          <p:spTgt spid="29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500"/>
                                        <p:tgtEl>
                                          <p:spTgt spid="29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500"/>
                                        <p:tgtEl>
                                          <p:spTgt spid="29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500"/>
                                        <p:tgtEl>
                                          <p:spTgt spid="29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500"/>
                                        <p:tgtEl>
                                          <p:spTgt spid="29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500"/>
                                        <p:tgtEl>
                                          <p:spTgt spid="29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500"/>
                                        <p:tgtEl>
                                          <p:spTgt spid="29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animEffect filter="fade" transition="in">
                                      <p:cBhvr>
                                        <p:cTn dur="500"/>
                                        <p:tgtEl>
                                          <p:spTgt spid="29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animEffect filter="fade" transition="in">
                                      <p:cBhvr>
                                        <p:cTn dur="500"/>
                                        <p:tgtEl>
                                          <p:spTgt spid="29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Small fish, big pond efektas</a:t>
            </a:r>
          </a:p>
        </p:txBody>
      </p:sp>
      <p:sp>
        <p:nvSpPr>
          <p:cNvPr id="298" name="Shape 298"/>
          <p:cNvSpPr/>
          <p:nvPr>
            <p:ph idx="1" type="body"/>
          </p:nvPr>
        </p:nvSpPr>
        <p:spPr>
          <a:xfrm>
            <a:off x="1195492" y="1321936"/>
            <a:ext cx="6665119" cy="2865053"/>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Apsvarstykite: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Jei buvote geriausi, Oxbridge tai išlaikyti bus itin sunku</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„Geriausias tarp vidutinių“ ar „vidutinis tarp geriausių“?</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Galite jaustis blogai nebūdamas aktyvus visuomeniškoje bendruomenėje</a:t>
            </a:r>
          </a:p>
          <a:p>
            <a:pPr indent="0" lvl="0" marL="0" marR="0" rtl="0" algn="l">
              <a:lnSpc>
                <a:spcPct val="90000"/>
              </a:lnSpc>
              <a:spcBef>
                <a:spcPts val="751"/>
              </a:spcBef>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500"/>
                                        <p:tgtEl>
                                          <p:spTgt spid="29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500"/>
                                        <p:tgtEl>
                                          <p:spTgt spid="29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500"/>
                                        <p:tgtEl>
                                          <p:spTgt spid="29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Koledžai</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p:nvPr>
            <p:ph idx="4294967295" type="body"/>
          </p:nvPr>
        </p:nvSpPr>
        <p:spPr>
          <a:xfrm>
            <a:off x="4614408" y="989398"/>
            <a:ext cx="4411661" cy="1690687"/>
          </a:xfrm>
          <a:prstGeom prst="round1Rect">
            <a:avLst>
              <a:gd fmla="val 16667" name="adj"/>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46" lvl="0" marL="171446" marR="0" rtl="0" algn="ctr">
              <a:lnSpc>
                <a:spcPct val="90000"/>
              </a:lnSpc>
              <a:spcBef>
                <a:spcPts val="0"/>
              </a:spcBef>
              <a:buClr>
                <a:srgbClr val="434343"/>
              </a:buClr>
              <a:buSzPct val="25000"/>
              <a:buFont typeface="Arial"/>
              <a:buNone/>
            </a:pPr>
            <a:r>
              <a:rPr b="0" i="0" lang="lt-LT" sz="2000" u="none" cap="none" strike="noStrike">
                <a:solidFill>
                  <a:srgbClr val="434343"/>
                </a:solidFill>
                <a:latin typeface="Trebuchet MS"/>
                <a:ea typeface="Trebuchet MS"/>
                <a:cs typeface="Trebuchet MS"/>
                <a:sym typeface="Trebuchet MS"/>
              </a:rPr>
              <a:t>Padėti gabiausiems Lietuvos moksleiviams įstoti į geriausius užsienio universitetus.</a:t>
            </a:r>
          </a:p>
        </p:txBody>
      </p:sp>
      <p:sp>
        <p:nvSpPr>
          <p:cNvPr id="125" name="Shape 125"/>
          <p:cNvSpPr/>
          <p:nvPr>
            <p:ph idx="4294967295" type="body"/>
          </p:nvPr>
        </p:nvSpPr>
        <p:spPr>
          <a:xfrm rot="10800000">
            <a:off x="4614409" y="3839921"/>
            <a:ext cx="4411661" cy="974725"/>
          </a:xfrm>
          <a:prstGeom prst="round1Rect">
            <a:avLst>
              <a:gd fmla="val 37976" name="adj"/>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46" lvl="0" marL="171446" marR="0" rtl="0" algn="ctr">
              <a:lnSpc>
                <a:spcPct val="90000"/>
              </a:lnSpc>
              <a:spcBef>
                <a:spcPts val="0"/>
              </a:spcBef>
              <a:buClr>
                <a:srgbClr val="434343"/>
              </a:buClr>
              <a:buSzPct val="25000"/>
              <a:buFont typeface="Arial"/>
              <a:buNone/>
            </a:pPr>
            <a:r>
              <a:rPr b="0" i="0" lang="lt-LT" sz="1800" u="none" cap="none" strike="noStrike">
                <a:solidFill>
                  <a:srgbClr val="434343"/>
                </a:solidFill>
                <a:latin typeface="Trebuchet MS"/>
                <a:ea typeface="Trebuchet MS"/>
                <a:cs typeface="Trebuchet MS"/>
                <a:sym typeface="Trebuchet MS"/>
              </a:rPr>
              <a:t> </a:t>
            </a:r>
          </a:p>
        </p:txBody>
      </p:sp>
      <p:sp>
        <p:nvSpPr>
          <p:cNvPr id="126" name="Shape 126"/>
          <p:cNvSpPr/>
          <p:nvPr>
            <p:ph idx="4294967295" type="body"/>
          </p:nvPr>
        </p:nvSpPr>
        <p:spPr>
          <a:xfrm>
            <a:off x="138793" y="2679700"/>
            <a:ext cx="8104187" cy="1168400"/>
          </a:xfrm>
          <a:prstGeom prst="roundRect">
            <a:avLst>
              <a:gd fmla="val 16667" name="adj"/>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46" lvl="0" marL="171446" marR="0" rtl="0" algn="l">
              <a:lnSpc>
                <a:spcPct val="90000"/>
              </a:lnSpc>
              <a:spcBef>
                <a:spcPts val="0"/>
              </a:spcBef>
              <a:buClr>
                <a:srgbClr val="434343"/>
              </a:buClr>
              <a:buSzPct val="25000"/>
              <a:buFont typeface="Arial"/>
              <a:buNone/>
            </a:pPr>
            <a:r>
              <a:rPr b="1" i="0" lang="lt-LT" sz="4000" u="none" cap="none" strike="noStrike">
                <a:solidFill>
                  <a:srgbClr val="434343"/>
                </a:solidFill>
                <a:latin typeface="Trebuchet MS"/>
                <a:ea typeface="Trebuchet MS"/>
                <a:cs typeface="Trebuchet MS"/>
                <a:sym typeface="Trebuchet MS"/>
              </a:rPr>
              <a:t>     Mūsų tikslai</a:t>
            </a:r>
          </a:p>
        </p:txBody>
      </p:sp>
      <p:pic>
        <p:nvPicPr>
          <p:cNvPr id="127" name="Shape 127"/>
          <p:cNvPicPr preferRelativeResize="0"/>
          <p:nvPr/>
        </p:nvPicPr>
        <p:blipFill rotWithShape="1">
          <a:blip r:embed="rId3">
            <a:alphaModFix/>
          </a:blip>
          <a:srcRect b="0" l="0" r="0" t="0"/>
          <a:stretch/>
        </p:blipFill>
        <p:spPr>
          <a:xfrm>
            <a:off x="4541671" y="2680471"/>
            <a:ext cx="4484399" cy="1169125"/>
          </a:xfrm>
          <a:prstGeom prst="rect">
            <a:avLst/>
          </a:prstGeom>
          <a:noFill/>
          <a:ln>
            <a:noFill/>
          </a:ln>
        </p:spPr>
      </p:pic>
      <p:sp>
        <p:nvSpPr>
          <p:cNvPr id="128" name="Shape 128"/>
          <p:cNvSpPr/>
          <p:nvPr/>
        </p:nvSpPr>
        <p:spPr>
          <a:xfrm>
            <a:off x="4637123" y="3847828"/>
            <a:ext cx="4293493" cy="975241"/>
          </a:xfrm>
          <a:prstGeom prst="round1Rect">
            <a:avLst>
              <a:gd fmla="val 37976" name="adj"/>
            </a:avLst>
          </a:prstGeom>
          <a:noFill/>
          <a:ln>
            <a:noFill/>
          </a:ln>
        </p:spPr>
        <p:txBody>
          <a:bodyPr anchorCtr="0" anchor="ctr" bIns="91425" lIns="91425" rIns="91425" tIns="91425">
            <a:noAutofit/>
          </a:bodyPr>
          <a:lstStyle/>
          <a:p>
            <a:pPr indent="-171450" lvl="0" marL="171450" marR="0" rtl="0" algn="ctr">
              <a:lnSpc>
                <a:spcPct val="90000"/>
              </a:lnSpc>
              <a:spcBef>
                <a:spcPts val="0"/>
              </a:spcBef>
              <a:spcAft>
                <a:spcPts val="0"/>
              </a:spcAft>
              <a:buClr>
                <a:srgbClr val="434343"/>
              </a:buClr>
              <a:buSzPct val="25000"/>
              <a:buFont typeface="Arial"/>
              <a:buNone/>
            </a:pPr>
            <a:r>
              <a:rPr b="0" i="0" lang="lt-LT" sz="2000" u="none" cap="none" strike="noStrike">
                <a:solidFill>
                  <a:srgbClr val="434343"/>
                </a:solidFill>
                <a:latin typeface="Trebuchet MS"/>
                <a:ea typeface="Trebuchet MS"/>
                <a:cs typeface="Trebuchet MS"/>
                <a:sym typeface="Trebuchet MS"/>
              </a:rPr>
              <a:t>Burti lietuvius studentus ir mokslininkus. </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400"/>
                                        <p:tgtEl>
                                          <p:spTgt spid="127"/>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pic>
        <p:nvPicPr>
          <p:cNvPr id="310" name="Shape 310"/>
          <p:cNvPicPr preferRelativeResize="0"/>
          <p:nvPr/>
        </p:nvPicPr>
        <p:blipFill rotWithShape="1">
          <a:blip r:embed="rId3">
            <a:alphaModFix/>
          </a:blip>
          <a:srcRect b="0" l="0" r="0" t="0"/>
          <a:stretch/>
        </p:blipFill>
        <p:spPr>
          <a:xfrm>
            <a:off x="3315730" y="1712583"/>
            <a:ext cx="2512548" cy="3138170"/>
          </a:xfrm>
          <a:prstGeom prst="rect">
            <a:avLst/>
          </a:prstGeom>
          <a:noFill/>
          <a:ln>
            <a:noFill/>
          </a:ln>
        </p:spPr>
      </p:pic>
      <p:sp>
        <p:nvSpPr>
          <p:cNvPr id="311" name="Shape 311"/>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Koledžai</a:t>
            </a:r>
          </a:p>
        </p:txBody>
      </p:sp>
      <p:grpSp>
        <p:nvGrpSpPr>
          <p:cNvPr id="312" name="Shape 312"/>
          <p:cNvGrpSpPr/>
          <p:nvPr/>
        </p:nvGrpSpPr>
        <p:grpSpPr>
          <a:xfrm>
            <a:off x="2823590" y="1476541"/>
            <a:ext cx="3088241" cy="1858666"/>
            <a:chOff x="3809851" y="2573207"/>
            <a:chExt cx="1691167" cy="1017834"/>
          </a:xfrm>
        </p:grpSpPr>
        <p:pic>
          <p:nvPicPr>
            <p:cNvPr id="313" name="Shape 313"/>
            <p:cNvPicPr preferRelativeResize="0"/>
            <p:nvPr/>
          </p:nvPicPr>
          <p:blipFill rotWithShape="1">
            <a:blip r:embed="rId4">
              <a:alphaModFix/>
            </a:blip>
            <a:srcRect b="0" l="0" r="0" t="0"/>
            <a:stretch/>
          </p:blipFill>
          <p:spPr>
            <a:xfrm>
              <a:off x="3809851" y="2573207"/>
              <a:ext cx="812967" cy="1017834"/>
            </a:xfrm>
            <a:prstGeom prst="rect">
              <a:avLst/>
            </a:prstGeom>
            <a:noFill/>
            <a:ln>
              <a:noFill/>
            </a:ln>
          </p:spPr>
        </p:pic>
        <p:pic>
          <p:nvPicPr>
            <p:cNvPr id="314" name="Shape 314"/>
            <p:cNvPicPr preferRelativeResize="0"/>
            <p:nvPr/>
          </p:nvPicPr>
          <p:blipFill rotWithShape="1">
            <a:blip r:embed="rId5">
              <a:alphaModFix/>
            </a:blip>
            <a:srcRect b="0" l="0" r="0" t="0"/>
            <a:stretch/>
          </p:blipFill>
          <p:spPr>
            <a:xfrm>
              <a:off x="4622819" y="2573207"/>
              <a:ext cx="878200" cy="1017834"/>
            </a:xfrm>
            <a:prstGeom prst="rect">
              <a:avLst/>
            </a:prstGeom>
            <a:noFill/>
            <a:ln>
              <a:noFill/>
            </a:ln>
          </p:spPr>
        </p:pic>
      </p:grpSp>
      <p:sp>
        <p:nvSpPr>
          <p:cNvPr id="315" name="Shape 315"/>
          <p:cNvSpPr/>
          <p:nvPr/>
        </p:nvSpPr>
        <p:spPr>
          <a:xfrm rot="5400000">
            <a:off x="4293523" y="-2914436"/>
            <a:ext cx="556951" cy="8833449"/>
          </a:xfrm>
          <a:prstGeom prst="leftBrace">
            <a:avLst>
              <a:gd fmla="val 8333" name="adj1"/>
              <a:gd fmla="val 50000" name="adj2"/>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dk1"/>
              </a:solidFill>
              <a:latin typeface="Arial"/>
              <a:ea typeface="Arial"/>
              <a:cs typeface="Arial"/>
              <a:sym typeface="Arial"/>
            </a:endParaRPr>
          </a:p>
        </p:txBody>
      </p:sp>
      <p:pic>
        <p:nvPicPr>
          <p:cNvPr id="316" name="Shape 316"/>
          <p:cNvPicPr preferRelativeResize="0"/>
          <p:nvPr/>
        </p:nvPicPr>
        <p:blipFill rotWithShape="1">
          <a:blip r:embed="rId6">
            <a:alphaModFix/>
          </a:blip>
          <a:srcRect b="0" l="0" r="0" t="0"/>
          <a:stretch/>
        </p:blipFill>
        <p:spPr>
          <a:xfrm>
            <a:off x="383102" y="3335196"/>
            <a:ext cx="4461600" cy="1533600"/>
          </a:xfrm>
          <a:prstGeom prst="rect">
            <a:avLst/>
          </a:prstGeom>
          <a:noFill/>
          <a:ln>
            <a:noFill/>
          </a:ln>
        </p:spPr>
      </p:pic>
      <p:pic>
        <p:nvPicPr>
          <p:cNvPr id="317" name="Shape 317"/>
          <p:cNvPicPr preferRelativeResize="0"/>
          <p:nvPr/>
        </p:nvPicPr>
        <p:blipFill rotWithShape="1">
          <a:blip r:embed="rId7">
            <a:alphaModFix/>
          </a:blip>
          <a:srcRect b="0" l="0" r="0" t="0"/>
          <a:stretch/>
        </p:blipFill>
        <p:spPr>
          <a:xfrm>
            <a:off x="5323837" y="2232950"/>
            <a:ext cx="3720600" cy="2617800"/>
          </a:xfrm>
          <a:prstGeom prst="rect">
            <a:avLst/>
          </a:prstGeom>
          <a:noFill/>
          <a:ln>
            <a:noFill/>
          </a:ln>
        </p:spPr>
      </p:pic>
      <p:pic>
        <p:nvPicPr>
          <p:cNvPr id="318" name="Shape 318"/>
          <p:cNvPicPr preferRelativeResize="0"/>
          <p:nvPr/>
        </p:nvPicPr>
        <p:blipFill rotWithShape="1">
          <a:blip r:embed="rId8">
            <a:alphaModFix/>
          </a:blip>
          <a:srcRect b="0" l="0" r="0" t="0"/>
          <a:stretch/>
        </p:blipFill>
        <p:spPr>
          <a:xfrm>
            <a:off x="383109" y="1606370"/>
            <a:ext cx="2440500" cy="15990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Mokslai</a:t>
            </a:r>
          </a:p>
        </p:txBody>
      </p:sp>
      <p:sp>
        <p:nvSpPr>
          <p:cNvPr id="324" name="Shape 324"/>
          <p:cNvSpPr/>
          <p:nvPr>
            <p:ph idx="1" type="body"/>
          </p:nvPr>
        </p:nvSpPr>
        <p:spPr>
          <a:xfrm>
            <a:off x="278677" y="1071155"/>
            <a:ext cx="4179027"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Universitetas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Kurso programa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Paskaitos, seminarai, klasės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Egzaminai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Įgytas išsilavinimas</a:t>
            </a:r>
          </a:p>
        </p:txBody>
      </p:sp>
      <p:sp>
        <p:nvSpPr>
          <p:cNvPr id="325" name="Shape 325"/>
          <p:cNvSpPr/>
          <p:nvPr>
            <p:ph idx="1" type="body"/>
          </p:nvPr>
        </p:nvSpPr>
        <p:spPr>
          <a:xfrm>
            <a:off x="4643437" y="1071154"/>
            <a:ext cx="4222162"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Koledžai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Asmeniniai susitikimai su dėstytojais (supervisions / tutorials)</a:t>
            </a:r>
          </a:p>
          <a:p>
            <a:pPr indent="-171446" lvl="0" marL="171446" marR="0" rtl="0" algn="l">
              <a:lnSpc>
                <a:spcPct val="90000"/>
              </a:lnSpc>
              <a:spcBef>
                <a:spcPts val="751"/>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500"/>
                                        <p:tgtEl>
                                          <p:spTgt spid="32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500"/>
                                        <p:tgtEl>
                                          <p:spTgt spid="32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Effect filter="fade" transition="in">
                                      <p:cBhvr>
                                        <p:cTn dur="500"/>
                                        <p:tgtEl>
                                          <p:spTgt spid="32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Effect filter="fade" transition="in">
                                      <p:cBhvr>
                                        <p:cTn dur="500"/>
                                        <p:tgtEl>
                                          <p:spTgt spid="32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500"/>
                                        <p:tgtEl>
                                          <p:spTgt spid="3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500"/>
                                        <p:tgtEl>
                                          <p:spTgt spid="32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500"/>
                                        <p:tgtEl>
                                          <p:spTgt spid="3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Kitos koledžų funkcijos</a:t>
            </a:r>
          </a:p>
        </p:txBody>
      </p:sp>
      <p:sp>
        <p:nvSpPr>
          <p:cNvPr id="331" name="Shape 331"/>
          <p:cNvSpPr/>
          <p:nvPr>
            <p:ph idx="1" type="body"/>
          </p:nvPr>
        </p:nvSpPr>
        <p:spPr>
          <a:xfrm>
            <a:off x="1834861" y="1418365"/>
            <a:ext cx="5386387" cy="2883478"/>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Apgyvendinimas</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Socialinė erdvė</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Valgykla</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Biblioteka</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Treniruoklių salė</a:t>
            </a:r>
          </a:p>
          <a:p>
            <a:pPr indent="-184137" lvl="1" marL="514338" marR="0" rtl="0" algn="l">
              <a:lnSpc>
                <a:spcPct val="90000"/>
              </a:lnSpc>
              <a:spcBef>
                <a:spcPts val="375"/>
              </a:spcBef>
              <a:spcAft>
                <a:spcPts val="0"/>
              </a:spcAft>
              <a:buClr>
                <a:schemeClr val="dk1"/>
              </a:buClr>
              <a:buSzPct val="100000"/>
              <a:buFont typeface="Arial"/>
              <a:buChar char="•"/>
            </a:pPr>
            <a:r>
              <a:rPr b="0" i="0" lang="lt-LT" sz="1700" u="none" cap="none" strike="noStrike">
                <a:solidFill>
                  <a:schemeClr val="dk1"/>
                </a:solidFill>
                <a:latin typeface="Calibri"/>
                <a:ea typeface="Calibri"/>
                <a:cs typeface="Calibri"/>
                <a:sym typeface="Calibri"/>
              </a:rPr>
              <a:t>Koplyčia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Finansinė pagalba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Stipendijos, paskatinimai</a:t>
            </a:r>
          </a:p>
          <a:p>
            <a:pPr indent="-171446" lvl="0" marL="171446" marR="0" rtl="0" algn="l">
              <a:lnSpc>
                <a:spcPct val="90000"/>
              </a:lnSpc>
              <a:spcBef>
                <a:spcPts val="751"/>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500"/>
                                        <p:tgtEl>
                                          <p:spTgt spid="33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500"/>
                                        <p:tgtEl>
                                          <p:spTgt spid="33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animEffect filter="fade" transition="in">
                                      <p:cBhvr>
                                        <p:cTn dur="500"/>
                                        <p:tgtEl>
                                          <p:spTgt spid="33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animEffect filter="fade" transition="in">
                                      <p:cBhvr>
                                        <p:cTn dur="500"/>
                                        <p:tgtEl>
                                          <p:spTgt spid="33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animEffect filter="fade" transition="in">
                                      <p:cBhvr>
                                        <p:cTn dur="500"/>
                                        <p:tgtEl>
                                          <p:spTgt spid="33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animEffect filter="fade" transition="in">
                                      <p:cBhvr>
                                        <p:cTn dur="500"/>
                                        <p:tgtEl>
                                          <p:spTgt spid="33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6" st="6"/>
                                            </p:txEl>
                                          </p:spTgt>
                                        </p:tgtEl>
                                        <p:attrNameLst>
                                          <p:attrName>style.visibility</p:attrName>
                                        </p:attrNameLst>
                                      </p:cBhvr>
                                      <p:to>
                                        <p:strVal val="visible"/>
                                      </p:to>
                                    </p:set>
                                    <p:animEffect filter="fade" transition="in">
                                      <p:cBhvr>
                                        <p:cTn dur="500"/>
                                        <p:tgtEl>
                                          <p:spTgt spid="33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7" st="7"/>
                                            </p:txEl>
                                          </p:spTgt>
                                        </p:tgtEl>
                                        <p:attrNameLst>
                                          <p:attrName>style.visibility</p:attrName>
                                        </p:attrNameLst>
                                      </p:cBhvr>
                                      <p:to>
                                        <p:strVal val="visible"/>
                                      </p:to>
                                    </p:set>
                                    <p:animEffect filter="fade" transition="in">
                                      <p:cBhvr>
                                        <p:cTn dur="500"/>
                                        <p:tgtEl>
                                          <p:spTgt spid="33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1">
                                            <p:txEl>
                                              <p:pRg end="8" st="8"/>
                                            </p:txEl>
                                          </p:spTgt>
                                        </p:tgtEl>
                                        <p:attrNameLst>
                                          <p:attrName>style.visibility</p:attrName>
                                        </p:attrNameLst>
                                      </p:cBhvr>
                                      <p:to>
                                        <p:strVal val="visible"/>
                                      </p:to>
                                    </p:set>
                                    <p:animEffect filter="fade" transition="in">
                                      <p:cBhvr>
                                        <p:cTn dur="500"/>
                                        <p:tgtEl>
                                          <p:spTgt spid="33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Kaip pasirinkti koledžą?</a:t>
            </a:r>
          </a:p>
        </p:txBody>
      </p:sp>
      <p:pic>
        <p:nvPicPr>
          <p:cNvPr id="337" name="Shape 337"/>
          <p:cNvPicPr preferRelativeResize="0"/>
          <p:nvPr/>
        </p:nvPicPr>
        <p:blipFill rotWithShape="1">
          <a:blip r:embed="rId3">
            <a:alphaModFix/>
          </a:blip>
          <a:srcRect b="0" l="0" r="0" t="0"/>
          <a:stretch/>
        </p:blipFill>
        <p:spPr>
          <a:xfrm>
            <a:off x="500675" y="1132788"/>
            <a:ext cx="652419" cy="820503"/>
          </a:xfrm>
          <a:prstGeom prst="rect">
            <a:avLst/>
          </a:prstGeom>
          <a:noFill/>
          <a:ln>
            <a:noFill/>
          </a:ln>
        </p:spPr>
      </p:pic>
      <p:pic>
        <p:nvPicPr>
          <p:cNvPr id="338" name="Shape 338"/>
          <p:cNvPicPr preferRelativeResize="0"/>
          <p:nvPr/>
        </p:nvPicPr>
        <p:blipFill rotWithShape="1">
          <a:blip r:embed="rId4">
            <a:alphaModFix/>
          </a:blip>
          <a:srcRect b="0" l="0" r="0" t="0"/>
          <a:stretch/>
        </p:blipFill>
        <p:spPr>
          <a:xfrm>
            <a:off x="1323158" y="1132788"/>
            <a:ext cx="652419" cy="820503"/>
          </a:xfrm>
          <a:prstGeom prst="rect">
            <a:avLst/>
          </a:prstGeom>
          <a:noFill/>
          <a:ln>
            <a:noFill/>
          </a:ln>
        </p:spPr>
      </p:pic>
      <p:pic>
        <p:nvPicPr>
          <p:cNvPr id="339" name="Shape 339"/>
          <p:cNvPicPr preferRelativeResize="0"/>
          <p:nvPr/>
        </p:nvPicPr>
        <p:blipFill rotWithShape="1">
          <a:blip r:embed="rId5">
            <a:alphaModFix/>
          </a:blip>
          <a:srcRect b="0" l="0" r="0" t="0"/>
          <a:stretch/>
        </p:blipFill>
        <p:spPr>
          <a:xfrm>
            <a:off x="2145639" y="1132788"/>
            <a:ext cx="652419" cy="820503"/>
          </a:xfrm>
          <a:prstGeom prst="rect">
            <a:avLst/>
          </a:prstGeom>
          <a:noFill/>
          <a:ln>
            <a:noFill/>
          </a:ln>
        </p:spPr>
      </p:pic>
      <p:pic>
        <p:nvPicPr>
          <p:cNvPr id="340" name="Shape 340"/>
          <p:cNvPicPr preferRelativeResize="0"/>
          <p:nvPr/>
        </p:nvPicPr>
        <p:blipFill rotWithShape="1">
          <a:blip r:embed="rId6">
            <a:alphaModFix/>
          </a:blip>
          <a:srcRect b="0" l="0" r="0" t="0"/>
          <a:stretch/>
        </p:blipFill>
        <p:spPr>
          <a:xfrm>
            <a:off x="2968121" y="1132788"/>
            <a:ext cx="652419" cy="820503"/>
          </a:xfrm>
          <a:prstGeom prst="rect">
            <a:avLst/>
          </a:prstGeom>
          <a:noFill/>
          <a:ln>
            <a:noFill/>
          </a:ln>
        </p:spPr>
      </p:pic>
      <p:pic>
        <p:nvPicPr>
          <p:cNvPr id="341" name="Shape 341"/>
          <p:cNvPicPr preferRelativeResize="0"/>
          <p:nvPr/>
        </p:nvPicPr>
        <p:blipFill rotWithShape="1">
          <a:blip r:embed="rId7">
            <a:alphaModFix/>
          </a:blip>
          <a:srcRect b="0" l="0" r="0" t="0"/>
          <a:stretch/>
        </p:blipFill>
        <p:spPr>
          <a:xfrm>
            <a:off x="3790601" y="1132788"/>
            <a:ext cx="652419" cy="820503"/>
          </a:xfrm>
          <a:prstGeom prst="rect">
            <a:avLst/>
          </a:prstGeom>
          <a:noFill/>
          <a:ln>
            <a:noFill/>
          </a:ln>
        </p:spPr>
      </p:pic>
      <p:pic>
        <p:nvPicPr>
          <p:cNvPr id="342" name="Shape 342"/>
          <p:cNvPicPr preferRelativeResize="0"/>
          <p:nvPr/>
        </p:nvPicPr>
        <p:blipFill rotWithShape="1">
          <a:blip r:embed="rId8">
            <a:alphaModFix/>
          </a:blip>
          <a:srcRect b="0" l="0" r="0" t="0"/>
          <a:stretch/>
        </p:blipFill>
        <p:spPr>
          <a:xfrm>
            <a:off x="4613082" y="1132788"/>
            <a:ext cx="652419" cy="820503"/>
          </a:xfrm>
          <a:prstGeom prst="rect">
            <a:avLst/>
          </a:prstGeom>
          <a:noFill/>
          <a:ln>
            <a:noFill/>
          </a:ln>
        </p:spPr>
      </p:pic>
      <p:pic>
        <p:nvPicPr>
          <p:cNvPr id="343" name="Shape 343"/>
          <p:cNvPicPr preferRelativeResize="0"/>
          <p:nvPr/>
        </p:nvPicPr>
        <p:blipFill rotWithShape="1">
          <a:blip r:embed="rId9">
            <a:alphaModFix/>
          </a:blip>
          <a:srcRect b="0" l="0" r="0" t="0"/>
          <a:stretch/>
        </p:blipFill>
        <p:spPr>
          <a:xfrm>
            <a:off x="5435564" y="1132788"/>
            <a:ext cx="652419" cy="820503"/>
          </a:xfrm>
          <a:prstGeom prst="rect">
            <a:avLst/>
          </a:prstGeom>
          <a:noFill/>
          <a:ln>
            <a:noFill/>
          </a:ln>
        </p:spPr>
      </p:pic>
      <p:pic>
        <p:nvPicPr>
          <p:cNvPr id="344" name="Shape 344"/>
          <p:cNvPicPr preferRelativeResize="0"/>
          <p:nvPr/>
        </p:nvPicPr>
        <p:blipFill rotWithShape="1">
          <a:blip r:embed="rId10">
            <a:alphaModFix/>
          </a:blip>
          <a:srcRect b="0" l="0" r="0" t="0"/>
          <a:stretch/>
        </p:blipFill>
        <p:spPr>
          <a:xfrm>
            <a:off x="6258046" y="1132788"/>
            <a:ext cx="652419" cy="820503"/>
          </a:xfrm>
          <a:prstGeom prst="rect">
            <a:avLst/>
          </a:prstGeom>
          <a:noFill/>
          <a:ln>
            <a:noFill/>
          </a:ln>
        </p:spPr>
      </p:pic>
      <p:pic>
        <p:nvPicPr>
          <p:cNvPr id="345" name="Shape 345"/>
          <p:cNvPicPr preferRelativeResize="0"/>
          <p:nvPr/>
        </p:nvPicPr>
        <p:blipFill rotWithShape="1">
          <a:blip r:embed="rId11">
            <a:alphaModFix/>
          </a:blip>
          <a:srcRect b="0" l="0" r="0" t="0"/>
          <a:stretch/>
        </p:blipFill>
        <p:spPr>
          <a:xfrm>
            <a:off x="7080525" y="1132788"/>
            <a:ext cx="652419" cy="820503"/>
          </a:xfrm>
          <a:prstGeom prst="rect">
            <a:avLst/>
          </a:prstGeom>
          <a:noFill/>
          <a:ln>
            <a:noFill/>
          </a:ln>
        </p:spPr>
      </p:pic>
      <p:pic>
        <p:nvPicPr>
          <p:cNvPr id="346" name="Shape 346"/>
          <p:cNvPicPr preferRelativeResize="0"/>
          <p:nvPr/>
        </p:nvPicPr>
        <p:blipFill rotWithShape="1">
          <a:blip r:embed="rId12">
            <a:alphaModFix/>
          </a:blip>
          <a:srcRect b="0" l="0" r="0" t="0"/>
          <a:stretch/>
        </p:blipFill>
        <p:spPr>
          <a:xfrm>
            <a:off x="7903006" y="1132788"/>
            <a:ext cx="652419" cy="820503"/>
          </a:xfrm>
          <a:prstGeom prst="rect">
            <a:avLst/>
          </a:prstGeom>
          <a:noFill/>
          <a:ln>
            <a:noFill/>
          </a:ln>
        </p:spPr>
      </p:pic>
      <p:pic>
        <p:nvPicPr>
          <p:cNvPr id="347" name="Shape 347"/>
          <p:cNvPicPr preferRelativeResize="0"/>
          <p:nvPr/>
        </p:nvPicPr>
        <p:blipFill rotWithShape="1">
          <a:blip r:embed="rId13">
            <a:alphaModFix/>
          </a:blip>
          <a:srcRect b="0" l="0" r="0" t="0"/>
          <a:stretch/>
        </p:blipFill>
        <p:spPr>
          <a:xfrm>
            <a:off x="500675" y="2805632"/>
            <a:ext cx="652419" cy="820503"/>
          </a:xfrm>
          <a:prstGeom prst="rect">
            <a:avLst/>
          </a:prstGeom>
          <a:noFill/>
          <a:ln>
            <a:noFill/>
          </a:ln>
        </p:spPr>
      </p:pic>
      <p:pic>
        <p:nvPicPr>
          <p:cNvPr id="348" name="Shape 348"/>
          <p:cNvPicPr preferRelativeResize="0"/>
          <p:nvPr/>
        </p:nvPicPr>
        <p:blipFill rotWithShape="1">
          <a:blip r:embed="rId14">
            <a:alphaModFix/>
          </a:blip>
          <a:srcRect b="0" l="0" r="0" t="0"/>
          <a:stretch/>
        </p:blipFill>
        <p:spPr>
          <a:xfrm>
            <a:off x="1323158" y="2805632"/>
            <a:ext cx="652419" cy="820503"/>
          </a:xfrm>
          <a:prstGeom prst="rect">
            <a:avLst/>
          </a:prstGeom>
          <a:noFill/>
          <a:ln>
            <a:noFill/>
          </a:ln>
        </p:spPr>
      </p:pic>
      <p:pic>
        <p:nvPicPr>
          <p:cNvPr id="349" name="Shape 349"/>
          <p:cNvPicPr preferRelativeResize="0"/>
          <p:nvPr/>
        </p:nvPicPr>
        <p:blipFill rotWithShape="1">
          <a:blip r:embed="rId15">
            <a:alphaModFix/>
          </a:blip>
          <a:srcRect b="0" l="0" r="0" t="0"/>
          <a:stretch/>
        </p:blipFill>
        <p:spPr>
          <a:xfrm>
            <a:off x="2145639" y="2805632"/>
            <a:ext cx="652419" cy="820503"/>
          </a:xfrm>
          <a:prstGeom prst="rect">
            <a:avLst/>
          </a:prstGeom>
          <a:noFill/>
          <a:ln>
            <a:noFill/>
          </a:ln>
        </p:spPr>
      </p:pic>
      <p:pic>
        <p:nvPicPr>
          <p:cNvPr id="350" name="Shape 350"/>
          <p:cNvPicPr preferRelativeResize="0"/>
          <p:nvPr/>
        </p:nvPicPr>
        <p:blipFill rotWithShape="1">
          <a:blip r:embed="rId16">
            <a:alphaModFix/>
          </a:blip>
          <a:srcRect b="0" l="0" r="0" t="0"/>
          <a:stretch/>
        </p:blipFill>
        <p:spPr>
          <a:xfrm>
            <a:off x="2968121" y="2805632"/>
            <a:ext cx="652419" cy="820503"/>
          </a:xfrm>
          <a:prstGeom prst="rect">
            <a:avLst/>
          </a:prstGeom>
          <a:noFill/>
          <a:ln>
            <a:noFill/>
          </a:ln>
        </p:spPr>
      </p:pic>
      <p:pic>
        <p:nvPicPr>
          <p:cNvPr id="351" name="Shape 351"/>
          <p:cNvPicPr preferRelativeResize="0"/>
          <p:nvPr/>
        </p:nvPicPr>
        <p:blipFill rotWithShape="1">
          <a:blip r:embed="rId17">
            <a:alphaModFix/>
          </a:blip>
          <a:srcRect b="0" l="0" r="0" t="0"/>
          <a:stretch/>
        </p:blipFill>
        <p:spPr>
          <a:xfrm>
            <a:off x="3790601" y="2805632"/>
            <a:ext cx="652419" cy="820503"/>
          </a:xfrm>
          <a:prstGeom prst="rect">
            <a:avLst/>
          </a:prstGeom>
          <a:noFill/>
          <a:ln>
            <a:noFill/>
          </a:ln>
        </p:spPr>
      </p:pic>
      <p:pic>
        <p:nvPicPr>
          <p:cNvPr id="352" name="Shape 352"/>
          <p:cNvPicPr preferRelativeResize="0"/>
          <p:nvPr/>
        </p:nvPicPr>
        <p:blipFill rotWithShape="1">
          <a:blip r:embed="rId18">
            <a:alphaModFix/>
          </a:blip>
          <a:srcRect b="0" l="0" r="0" t="0"/>
          <a:stretch/>
        </p:blipFill>
        <p:spPr>
          <a:xfrm>
            <a:off x="4613082" y="2805632"/>
            <a:ext cx="652419" cy="820503"/>
          </a:xfrm>
          <a:prstGeom prst="rect">
            <a:avLst/>
          </a:prstGeom>
          <a:noFill/>
          <a:ln>
            <a:noFill/>
          </a:ln>
        </p:spPr>
      </p:pic>
      <p:pic>
        <p:nvPicPr>
          <p:cNvPr id="353" name="Shape 353"/>
          <p:cNvPicPr preferRelativeResize="0"/>
          <p:nvPr/>
        </p:nvPicPr>
        <p:blipFill rotWithShape="1">
          <a:blip r:embed="rId19">
            <a:alphaModFix/>
          </a:blip>
          <a:srcRect b="0" l="0" r="0" t="0"/>
          <a:stretch/>
        </p:blipFill>
        <p:spPr>
          <a:xfrm>
            <a:off x="5435564" y="2805632"/>
            <a:ext cx="652419" cy="820503"/>
          </a:xfrm>
          <a:prstGeom prst="rect">
            <a:avLst/>
          </a:prstGeom>
          <a:noFill/>
          <a:ln>
            <a:noFill/>
          </a:ln>
        </p:spPr>
      </p:pic>
      <p:pic>
        <p:nvPicPr>
          <p:cNvPr id="354" name="Shape 354"/>
          <p:cNvPicPr preferRelativeResize="0"/>
          <p:nvPr/>
        </p:nvPicPr>
        <p:blipFill rotWithShape="1">
          <a:blip r:embed="rId20">
            <a:alphaModFix/>
          </a:blip>
          <a:srcRect b="0" l="0" r="0" t="0"/>
          <a:stretch/>
        </p:blipFill>
        <p:spPr>
          <a:xfrm>
            <a:off x="6258046" y="2805632"/>
            <a:ext cx="652419" cy="820503"/>
          </a:xfrm>
          <a:prstGeom prst="rect">
            <a:avLst/>
          </a:prstGeom>
          <a:noFill/>
          <a:ln>
            <a:noFill/>
          </a:ln>
        </p:spPr>
      </p:pic>
      <p:pic>
        <p:nvPicPr>
          <p:cNvPr id="355" name="Shape 355"/>
          <p:cNvPicPr preferRelativeResize="0"/>
          <p:nvPr/>
        </p:nvPicPr>
        <p:blipFill rotWithShape="1">
          <a:blip r:embed="rId21">
            <a:alphaModFix/>
          </a:blip>
          <a:srcRect b="0" l="0" r="0" t="0"/>
          <a:stretch/>
        </p:blipFill>
        <p:spPr>
          <a:xfrm>
            <a:off x="7080525" y="2805632"/>
            <a:ext cx="652419" cy="820503"/>
          </a:xfrm>
          <a:prstGeom prst="rect">
            <a:avLst/>
          </a:prstGeom>
          <a:noFill/>
          <a:ln>
            <a:noFill/>
          </a:ln>
        </p:spPr>
      </p:pic>
      <p:pic>
        <p:nvPicPr>
          <p:cNvPr id="356" name="Shape 356"/>
          <p:cNvPicPr preferRelativeResize="0"/>
          <p:nvPr/>
        </p:nvPicPr>
        <p:blipFill rotWithShape="1">
          <a:blip r:embed="rId22">
            <a:alphaModFix/>
          </a:blip>
          <a:srcRect b="0" l="0" r="0" t="0"/>
          <a:stretch/>
        </p:blipFill>
        <p:spPr>
          <a:xfrm>
            <a:off x="7903006" y="2805632"/>
            <a:ext cx="652419" cy="820503"/>
          </a:xfrm>
          <a:prstGeom prst="rect">
            <a:avLst/>
          </a:prstGeom>
          <a:noFill/>
          <a:ln>
            <a:noFill/>
          </a:ln>
        </p:spPr>
      </p:pic>
      <p:pic>
        <p:nvPicPr>
          <p:cNvPr id="357" name="Shape 357"/>
          <p:cNvPicPr preferRelativeResize="0"/>
          <p:nvPr/>
        </p:nvPicPr>
        <p:blipFill rotWithShape="1">
          <a:blip r:embed="rId23">
            <a:alphaModFix/>
          </a:blip>
          <a:srcRect b="0" l="0" r="0" t="0"/>
          <a:stretch/>
        </p:blipFill>
        <p:spPr>
          <a:xfrm>
            <a:off x="500675" y="1970516"/>
            <a:ext cx="652419" cy="820503"/>
          </a:xfrm>
          <a:prstGeom prst="rect">
            <a:avLst/>
          </a:prstGeom>
          <a:noFill/>
          <a:ln>
            <a:noFill/>
          </a:ln>
        </p:spPr>
      </p:pic>
      <p:pic>
        <p:nvPicPr>
          <p:cNvPr id="358" name="Shape 358"/>
          <p:cNvPicPr preferRelativeResize="0"/>
          <p:nvPr/>
        </p:nvPicPr>
        <p:blipFill rotWithShape="1">
          <a:blip r:embed="rId24">
            <a:alphaModFix/>
          </a:blip>
          <a:srcRect b="0" l="0" r="0" t="0"/>
          <a:stretch/>
        </p:blipFill>
        <p:spPr>
          <a:xfrm>
            <a:off x="1323158" y="1970516"/>
            <a:ext cx="652419" cy="820503"/>
          </a:xfrm>
          <a:prstGeom prst="rect">
            <a:avLst/>
          </a:prstGeom>
          <a:noFill/>
          <a:ln>
            <a:noFill/>
          </a:ln>
        </p:spPr>
      </p:pic>
      <p:pic>
        <p:nvPicPr>
          <p:cNvPr id="359" name="Shape 359"/>
          <p:cNvPicPr preferRelativeResize="0"/>
          <p:nvPr/>
        </p:nvPicPr>
        <p:blipFill rotWithShape="1">
          <a:blip r:embed="rId25">
            <a:alphaModFix/>
          </a:blip>
          <a:srcRect b="0" l="0" r="0" t="0"/>
          <a:stretch/>
        </p:blipFill>
        <p:spPr>
          <a:xfrm>
            <a:off x="2145639" y="1970516"/>
            <a:ext cx="652419" cy="818011"/>
          </a:xfrm>
          <a:prstGeom prst="rect">
            <a:avLst/>
          </a:prstGeom>
          <a:noFill/>
          <a:ln>
            <a:noFill/>
          </a:ln>
        </p:spPr>
      </p:pic>
      <p:pic>
        <p:nvPicPr>
          <p:cNvPr id="360" name="Shape 360"/>
          <p:cNvPicPr preferRelativeResize="0"/>
          <p:nvPr/>
        </p:nvPicPr>
        <p:blipFill rotWithShape="1">
          <a:blip r:embed="rId26">
            <a:alphaModFix/>
          </a:blip>
          <a:srcRect b="0" l="0" r="0" t="0"/>
          <a:stretch/>
        </p:blipFill>
        <p:spPr>
          <a:xfrm>
            <a:off x="2968121" y="1970516"/>
            <a:ext cx="652419" cy="820503"/>
          </a:xfrm>
          <a:prstGeom prst="rect">
            <a:avLst/>
          </a:prstGeom>
          <a:noFill/>
          <a:ln>
            <a:noFill/>
          </a:ln>
        </p:spPr>
      </p:pic>
      <p:pic>
        <p:nvPicPr>
          <p:cNvPr id="361" name="Shape 361"/>
          <p:cNvPicPr preferRelativeResize="0"/>
          <p:nvPr/>
        </p:nvPicPr>
        <p:blipFill rotWithShape="1">
          <a:blip r:embed="rId27">
            <a:alphaModFix/>
          </a:blip>
          <a:srcRect b="0" l="0" r="0" t="0"/>
          <a:stretch/>
        </p:blipFill>
        <p:spPr>
          <a:xfrm>
            <a:off x="3790601" y="1970516"/>
            <a:ext cx="652419" cy="820503"/>
          </a:xfrm>
          <a:prstGeom prst="rect">
            <a:avLst/>
          </a:prstGeom>
          <a:noFill/>
          <a:ln>
            <a:noFill/>
          </a:ln>
        </p:spPr>
      </p:pic>
      <p:pic>
        <p:nvPicPr>
          <p:cNvPr id="362" name="Shape 362"/>
          <p:cNvPicPr preferRelativeResize="0"/>
          <p:nvPr/>
        </p:nvPicPr>
        <p:blipFill rotWithShape="1">
          <a:blip r:embed="rId28">
            <a:alphaModFix/>
          </a:blip>
          <a:srcRect b="0" l="0" r="0" t="0"/>
          <a:stretch/>
        </p:blipFill>
        <p:spPr>
          <a:xfrm>
            <a:off x="4613082" y="1970516"/>
            <a:ext cx="652419" cy="820503"/>
          </a:xfrm>
          <a:prstGeom prst="rect">
            <a:avLst/>
          </a:prstGeom>
          <a:noFill/>
          <a:ln>
            <a:noFill/>
          </a:ln>
        </p:spPr>
      </p:pic>
      <p:pic>
        <p:nvPicPr>
          <p:cNvPr id="363" name="Shape 363"/>
          <p:cNvPicPr preferRelativeResize="0"/>
          <p:nvPr/>
        </p:nvPicPr>
        <p:blipFill rotWithShape="1">
          <a:blip r:embed="rId29">
            <a:alphaModFix/>
          </a:blip>
          <a:srcRect b="0" l="0" r="0" t="0"/>
          <a:stretch/>
        </p:blipFill>
        <p:spPr>
          <a:xfrm>
            <a:off x="5435564" y="1970516"/>
            <a:ext cx="652419" cy="820503"/>
          </a:xfrm>
          <a:prstGeom prst="rect">
            <a:avLst/>
          </a:prstGeom>
          <a:noFill/>
          <a:ln>
            <a:noFill/>
          </a:ln>
        </p:spPr>
      </p:pic>
      <p:pic>
        <p:nvPicPr>
          <p:cNvPr id="364" name="Shape 364"/>
          <p:cNvPicPr preferRelativeResize="0"/>
          <p:nvPr/>
        </p:nvPicPr>
        <p:blipFill rotWithShape="1">
          <a:blip r:embed="rId30">
            <a:alphaModFix/>
          </a:blip>
          <a:srcRect b="0" l="0" r="0" t="0"/>
          <a:stretch/>
        </p:blipFill>
        <p:spPr>
          <a:xfrm>
            <a:off x="6258046" y="1970516"/>
            <a:ext cx="652419" cy="818011"/>
          </a:xfrm>
          <a:prstGeom prst="rect">
            <a:avLst/>
          </a:prstGeom>
          <a:noFill/>
          <a:ln>
            <a:noFill/>
          </a:ln>
        </p:spPr>
      </p:pic>
      <p:pic>
        <p:nvPicPr>
          <p:cNvPr id="365" name="Shape 365"/>
          <p:cNvPicPr preferRelativeResize="0"/>
          <p:nvPr/>
        </p:nvPicPr>
        <p:blipFill rotWithShape="1">
          <a:blip r:embed="rId31">
            <a:alphaModFix/>
          </a:blip>
          <a:srcRect b="0" l="0" r="0" t="0"/>
          <a:stretch/>
        </p:blipFill>
        <p:spPr>
          <a:xfrm>
            <a:off x="7080525" y="1970516"/>
            <a:ext cx="652419" cy="820503"/>
          </a:xfrm>
          <a:prstGeom prst="rect">
            <a:avLst/>
          </a:prstGeom>
          <a:noFill/>
          <a:ln>
            <a:noFill/>
          </a:ln>
        </p:spPr>
      </p:pic>
      <p:pic>
        <p:nvPicPr>
          <p:cNvPr id="366" name="Shape 366"/>
          <p:cNvPicPr preferRelativeResize="0"/>
          <p:nvPr/>
        </p:nvPicPr>
        <p:blipFill rotWithShape="1">
          <a:blip r:embed="rId32">
            <a:alphaModFix/>
          </a:blip>
          <a:srcRect b="0" l="0" r="0" t="0"/>
          <a:stretch/>
        </p:blipFill>
        <p:spPr>
          <a:xfrm>
            <a:off x="7903006" y="1967903"/>
            <a:ext cx="652419" cy="820503"/>
          </a:xfrm>
          <a:prstGeom prst="rect">
            <a:avLst/>
          </a:prstGeom>
          <a:noFill/>
          <a:ln>
            <a:noFill/>
          </a:ln>
        </p:spPr>
      </p:pic>
      <p:pic>
        <p:nvPicPr>
          <p:cNvPr id="367" name="Shape 367"/>
          <p:cNvPicPr preferRelativeResize="0"/>
          <p:nvPr/>
        </p:nvPicPr>
        <p:blipFill rotWithShape="1">
          <a:blip r:embed="rId33">
            <a:alphaModFix/>
          </a:blip>
          <a:srcRect b="0" l="0" r="0" t="0"/>
          <a:stretch/>
        </p:blipFill>
        <p:spPr>
          <a:xfrm>
            <a:off x="683450" y="3739403"/>
            <a:ext cx="652419" cy="830462"/>
          </a:xfrm>
          <a:prstGeom prst="rect">
            <a:avLst/>
          </a:prstGeom>
          <a:noFill/>
          <a:ln>
            <a:noFill/>
          </a:ln>
        </p:spPr>
      </p:pic>
      <p:pic>
        <p:nvPicPr>
          <p:cNvPr id="368" name="Shape 368"/>
          <p:cNvPicPr preferRelativeResize="0"/>
          <p:nvPr/>
        </p:nvPicPr>
        <p:blipFill rotWithShape="1">
          <a:blip r:embed="rId34">
            <a:alphaModFix/>
          </a:blip>
          <a:srcRect b="0" l="0" r="0" t="0"/>
          <a:stretch/>
        </p:blipFill>
        <p:spPr>
          <a:xfrm>
            <a:off x="1688706" y="3739403"/>
            <a:ext cx="652419" cy="820503"/>
          </a:xfrm>
          <a:prstGeom prst="rect">
            <a:avLst/>
          </a:prstGeom>
          <a:noFill/>
          <a:ln>
            <a:noFill/>
          </a:ln>
        </p:spPr>
      </p:pic>
      <p:pic>
        <p:nvPicPr>
          <p:cNvPr id="369" name="Shape 369"/>
          <p:cNvPicPr preferRelativeResize="0"/>
          <p:nvPr/>
        </p:nvPicPr>
        <p:blipFill rotWithShape="1">
          <a:blip r:embed="rId35">
            <a:alphaModFix/>
          </a:blip>
          <a:srcRect b="0" l="0" r="0" t="0"/>
          <a:stretch/>
        </p:blipFill>
        <p:spPr>
          <a:xfrm>
            <a:off x="2693960" y="3739403"/>
            <a:ext cx="652419" cy="820503"/>
          </a:xfrm>
          <a:prstGeom prst="rect">
            <a:avLst/>
          </a:prstGeom>
          <a:noFill/>
          <a:ln>
            <a:noFill/>
          </a:ln>
        </p:spPr>
      </p:pic>
      <p:pic>
        <p:nvPicPr>
          <p:cNvPr id="370" name="Shape 370"/>
          <p:cNvPicPr preferRelativeResize="0"/>
          <p:nvPr/>
        </p:nvPicPr>
        <p:blipFill rotWithShape="1">
          <a:blip r:embed="rId36">
            <a:alphaModFix/>
          </a:blip>
          <a:srcRect b="0" l="0" r="0" t="0"/>
          <a:stretch/>
        </p:blipFill>
        <p:spPr>
          <a:xfrm>
            <a:off x="3699214" y="3739403"/>
            <a:ext cx="652419" cy="820503"/>
          </a:xfrm>
          <a:prstGeom prst="rect">
            <a:avLst/>
          </a:prstGeom>
          <a:noFill/>
          <a:ln>
            <a:noFill/>
          </a:ln>
        </p:spPr>
      </p:pic>
      <p:pic>
        <p:nvPicPr>
          <p:cNvPr id="371" name="Shape 371"/>
          <p:cNvPicPr preferRelativeResize="0"/>
          <p:nvPr/>
        </p:nvPicPr>
        <p:blipFill rotWithShape="1">
          <a:blip r:embed="rId37">
            <a:alphaModFix/>
          </a:blip>
          <a:srcRect b="0" l="0" r="0" t="0"/>
          <a:stretch/>
        </p:blipFill>
        <p:spPr>
          <a:xfrm>
            <a:off x="4704471" y="3739403"/>
            <a:ext cx="652419" cy="820503"/>
          </a:xfrm>
          <a:prstGeom prst="rect">
            <a:avLst/>
          </a:prstGeom>
          <a:noFill/>
          <a:ln>
            <a:noFill/>
          </a:ln>
        </p:spPr>
      </p:pic>
      <p:pic>
        <p:nvPicPr>
          <p:cNvPr id="372" name="Shape 372"/>
          <p:cNvPicPr preferRelativeResize="0"/>
          <p:nvPr/>
        </p:nvPicPr>
        <p:blipFill rotWithShape="1">
          <a:blip r:embed="rId38">
            <a:alphaModFix/>
          </a:blip>
          <a:srcRect b="0" l="0" r="0" t="0"/>
          <a:stretch/>
        </p:blipFill>
        <p:spPr>
          <a:xfrm>
            <a:off x="5709726" y="3739403"/>
            <a:ext cx="652419" cy="820503"/>
          </a:xfrm>
          <a:prstGeom prst="rect">
            <a:avLst/>
          </a:prstGeom>
          <a:noFill/>
          <a:ln>
            <a:noFill/>
          </a:ln>
        </p:spPr>
      </p:pic>
      <p:pic>
        <p:nvPicPr>
          <p:cNvPr id="373" name="Shape 373"/>
          <p:cNvPicPr preferRelativeResize="0"/>
          <p:nvPr/>
        </p:nvPicPr>
        <p:blipFill rotWithShape="1">
          <a:blip r:embed="rId39">
            <a:alphaModFix/>
          </a:blip>
          <a:srcRect b="0" l="0" r="0" t="0"/>
          <a:stretch/>
        </p:blipFill>
        <p:spPr>
          <a:xfrm>
            <a:off x="6714978" y="3739403"/>
            <a:ext cx="652419" cy="820503"/>
          </a:xfrm>
          <a:prstGeom prst="rect">
            <a:avLst/>
          </a:prstGeom>
          <a:noFill/>
          <a:ln>
            <a:noFill/>
          </a:ln>
        </p:spPr>
      </p:pic>
      <p:pic>
        <p:nvPicPr>
          <p:cNvPr id="374" name="Shape 374"/>
          <p:cNvPicPr preferRelativeResize="0"/>
          <p:nvPr/>
        </p:nvPicPr>
        <p:blipFill rotWithShape="1">
          <a:blip r:embed="rId40">
            <a:alphaModFix/>
          </a:blip>
          <a:srcRect b="0" l="0" r="0" t="0"/>
          <a:stretch/>
        </p:blipFill>
        <p:spPr>
          <a:xfrm>
            <a:off x="7720235" y="3739403"/>
            <a:ext cx="652419" cy="820503"/>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ppt_w</p:attrName>
                                        </p:attrNameLst>
                                      </p:cBhvr>
                                      <p:tavLst>
                                        <p:tav fmla="" tm="0">
                                          <p:val>
                                            <p:strVal val="0"/>
                                          </p:val>
                                        </p:tav>
                                        <p:tav fmla="" tm="100000">
                                          <p:val>
                                            <p:strVal val="#ppt_w"/>
                                          </p:val>
                                        </p:tav>
                                      </p:tavLst>
                                    </p:anim>
                                    <p:anim calcmode="lin" valueType="num">
                                      <p:cBhvr additive="base">
                                        <p:cTn dur="500"/>
                                        <p:tgtEl>
                                          <p:spTgt spid="3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ppt_w</p:attrName>
                                        </p:attrNameLst>
                                      </p:cBhvr>
                                      <p:tavLst>
                                        <p:tav fmla="" tm="0">
                                          <p:val>
                                            <p:strVal val="0"/>
                                          </p:val>
                                        </p:tav>
                                        <p:tav fmla="" tm="100000">
                                          <p:val>
                                            <p:strVal val="#ppt_w"/>
                                          </p:val>
                                        </p:tav>
                                      </p:tavLst>
                                    </p:anim>
                                    <p:anim calcmode="lin" valueType="num">
                                      <p:cBhvr additive="base">
                                        <p:cTn dur="500"/>
                                        <p:tgtEl>
                                          <p:spTgt spid="3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ppt_w</p:attrName>
                                        </p:attrNameLst>
                                      </p:cBhvr>
                                      <p:tavLst>
                                        <p:tav fmla="" tm="0">
                                          <p:val>
                                            <p:strVal val="0"/>
                                          </p:val>
                                        </p:tav>
                                        <p:tav fmla="" tm="100000">
                                          <p:val>
                                            <p:strVal val="#ppt_w"/>
                                          </p:val>
                                        </p:tav>
                                      </p:tavLst>
                                    </p:anim>
                                    <p:anim calcmode="lin" valueType="num">
                                      <p:cBhvr additive="base">
                                        <p:cTn dur="500"/>
                                        <p:tgtEl>
                                          <p:spTgt spid="33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ppt_w</p:attrName>
                                        </p:attrNameLst>
                                      </p:cBhvr>
                                      <p:tavLst>
                                        <p:tav fmla="" tm="0">
                                          <p:val>
                                            <p:strVal val="0"/>
                                          </p:val>
                                        </p:tav>
                                        <p:tav fmla="" tm="100000">
                                          <p:val>
                                            <p:strVal val="#ppt_w"/>
                                          </p:val>
                                        </p:tav>
                                      </p:tavLst>
                                    </p:anim>
                                    <p:anim calcmode="lin" valueType="num">
                                      <p:cBhvr additive="base">
                                        <p:cTn dur="500"/>
                                        <p:tgtEl>
                                          <p:spTgt spid="3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ppt_w</p:attrName>
                                        </p:attrNameLst>
                                      </p:cBhvr>
                                      <p:tavLst>
                                        <p:tav fmla="" tm="0">
                                          <p:val>
                                            <p:strVal val="0"/>
                                          </p:val>
                                        </p:tav>
                                        <p:tav fmla="" tm="100000">
                                          <p:val>
                                            <p:strVal val="#ppt_w"/>
                                          </p:val>
                                        </p:tav>
                                      </p:tavLst>
                                    </p:anim>
                                    <p:anim calcmode="lin" valueType="num">
                                      <p:cBhvr additive="base">
                                        <p:cTn dur="500"/>
                                        <p:tgtEl>
                                          <p:spTgt spid="3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500"/>
                                        <p:tgtEl>
                                          <p:spTgt spid="343"/>
                                        </p:tgtEl>
                                        <p:attrNameLst>
                                          <p:attrName>ppt_w</p:attrName>
                                        </p:attrNameLst>
                                      </p:cBhvr>
                                      <p:tavLst>
                                        <p:tav fmla="" tm="0">
                                          <p:val>
                                            <p:strVal val="0"/>
                                          </p:val>
                                        </p:tav>
                                        <p:tav fmla="" tm="100000">
                                          <p:val>
                                            <p:strVal val="#ppt_w"/>
                                          </p:val>
                                        </p:tav>
                                      </p:tavLst>
                                    </p:anim>
                                    <p:anim calcmode="lin" valueType="num">
                                      <p:cBhvr additive="base">
                                        <p:cTn dur="500"/>
                                        <p:tgtEl>
                                          <p:spTgt spid="3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ppt_w</p:attrName>
                                        </p:attrNameLst>
                                      </p:cBhvr>
                                      <p:tavLst>
                                        <p:tav fmla="" tm="0">
                                          <p:val>
                                            <p:strVal val="0"/>
                                          </p:val>
                                        </p:tav>
                                        <p:tav fmla="" tm="100000">
                                          <p:val>
                                            <p:strVal val="#ppt_w"/>
                                          </p:val>
                                        </p:tav>
                                      </p:tavLst>
                                    </p:anim>
                                    <p:anim calcmode="lin" valueType="num">
                                      <p:cBhvr additive="base">
                                        <p:cTn dur="500"/>
                                        <p:tgtEl>
                                          <p:spTgt spid="3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ppt_w</p:attrName>
                                        </p:attrNameLst>
                                      </p:cBhvr>
                                      <p:tavLst>
                                        <p:tav fmla="" tm="0">
                                          <p:val>
                                            <p:strVal val="0"/>
                                          </p:val>
                                        </p:tav>
                                        <p:tav fmla="" tm="100000">
                                          <p:val>
                                            <p:strVal val="#ppt_w"/>
                                          </p:val>
                                        </p:tav>
                                      </p:tavLst>
                                    </p:anim>
                                    <p:anim calcmode="lin" valueType="num">
                                      <p:cBhvr additive="base">
                                        <p:cTn dur="500"/>
                                        <p:tgtEl>
                                          <p:spTgt spid="3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ppt_w</p:attrName>
                                        </p:attrNameLst>
                                      </p:cBhvr>
                                      <p:tavLst>
                                        <p:tav fmla="" tm="0">
                                          <p:val>
                                            <p:strVal val="0"/>
                                          </p:val>
                                        </p:tav>
                                        <p:tav fmla="" tm="100000">
                                          <p:val>
                                            <p:strVal val="#ppt_w"/>
                                          </p:val>
                                        </p:tav>
                                      </p:tavLst>
                                    </p:anim>
                                    <p:anim calcmode="lin" valueType="num">
                                      <p:cBhvr additive="base">
                                        <p:cTn dur="500"/>
                                        <p:tgtEl>
                                          <p:spTgt spid="3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ppt_w</p:attrName>
                                        </p:attrNameLst>
                                      </p:cBhvr>
                                      <p:tavLst>
                                        <p:tav fmla="" tm="0">
                                          <p:val>
                                            <p:strVal val="0"/>
                                          </p:val>
                                        </p:tav>
                                        <p:tav fmla="" tm="100000">
                                          <p:val>
                                            <p:strVal val="#ppt_w"/>
                                          </p:val>
                                        </p:tav>
                                      </p:tavLst>
                                    </p:anim>
                                    <p:anim calcmode="lin" valueType="num">
                                      <p:cBhvr additive="base">
                                        <p:cTn dur="500"/>
                                        <p:tgtEl>
                                          <p:spTgt spid="3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ppt_w</p:attrName>
                                        </p:attrNameLst>
                                      </p:cBhvr>
                                      <p:tavLst>
                                        <p:tav fmla="" tm="0">
                                          <p:val>
                                            <p:strVal val="0"/>
                                          </p:val>
                                        </p:tav>
                                        <p:tav fmla="" tm="100000">
                                          <p:val>
                                            <p:strVal val="#ppt_w"/>
                                          </p:val>
                                        </p:tav>
                                      </p:tavLst>
                                    </p:anim>
                                    <p:anim calcmode="lin" valueType="num">
                                      <p:cBhvr additive="base">
                                        <p:cTn dur="500"/>
                                        <p:tgtEl>
                                          <p:spTgt spid="3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ppt_w</p:attrName>
                                        </p:attrNameLst>
                                      </p:cBhvr>
                                      <p:tavLst>
                                        <p:tav fmla="" tm="0">
                                          <p:val>
                                            <p:strVal val="0"/>
                                          </p:val>
                                        </p:tav>
                                        <p:tav fmla="" tm="100000">
                                          <p:val>
                                            <p:strVal val="#ppt_w"/>
                                          </p:val>
                                        </p:tav>
                                      </p:tavLst>
                                    </p:anim>
                                    <p:anim calcmode="lin" valueType="num">
                                      <p:cBhvr additive="base">
                                        <p:cTn dur="500"/>
                                        <p:tgtEl>
                                          <p:spTgt spid="34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ppt_w</p:attrName>
                                        </p:attrNameLst>
                                      </p:cBhvr>
                                      <p:tavLst>
                                        <p:tav fmla="" tm="0">
                                          <p:val>
                                            <p:strVal val="0"/>
                                          </p:val>
                                        </p:tav>
                                        <p:tav fmla="" tm="100000">
                                          <p:val>
                                            <p:strVal val="#ppt_w"/>
                                          </p:val>
                                        </p:tav>
                                      </p:tavLst>
                                    </p:anim>
                                    <p:anim calcmode="lin" valueType="num">
                                      <p:cBhvr additive="base">
                                        <p:cTn dur="500"/>
                                        <p:tgtEl>
                                          <p:spTgt spid="35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ppt_w</p:attrName>
                                        </p:attrNameLst>
                                      </p:cBhvr>
                                      <p:tavLst>
                                        <p:tav fmla="" tm="0">
                                          <p:val>
                                            <p:strVal val="0"/>
                                          </p:val>
                                        </p:tav>
                                        <p:tav fmla="" tm="100000">
                                          <p:val>
                                            <p:strVal val="#ppt_w"/>
                                          </p:val>
                                        </p:tav>
                                      </p:tavLst>
                                    </p:anim>
                                    <p:anim calcmode="lin" valueType="num">
                                      <p:cBhvr additive="base">
                                        <p:cTn dur="500"/>
                                        <p:tgtEl>
                                          <p:spTgt spid="35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ppt_w</p:attrName>
                                        </p:attrNameLst>
                                      </p:cBhvr>
                                      <p:tavLst>
                                        <p:tav fmla="" tm="0">
                                          <p:val>
                                            <p:strVal val="0"/>
                                          </p:val>
                                        </p:tav>
                                        <p:tav fmla="" tm="100000">
                                          <p:val>
                                            <p:strVal val="#ppt_w"/>
                                          </p:val>
                                        </p:tav>
                                      </p:tavLst>
                                    </p:anim>
                                    <p:anim calcmode="lin" valueType="num">
                                      <p:cBhvr additive="base">
                                        <p:cTn dur="500"/>
                                        <p:tgtEl>
                                          <p:spTgt spid="35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ppt_w</p:attrName>
                                        </p:attrNameLst>
                                      </p:cBhvr>
                                      <p:tavLst>
                                        <p:tav fmla="" tm="0">
                                          <p:val>
                                            <p:strVal val="0"/>
                                          </p:val>
                                        </p:tav>
                                        <p:tav fmla="" tm="100000">
                                          <p:val>
                                            <p:strVal val="#ppt_w"/>
                                          </p:val>
                                        </p:tav>
                                      </p:tavLst>
                                    </p:anim>
                                    <p:anim calcmode="lin" valueType="num">
                                      <p:cBhvr additive="base">
                                        <p:cTn dur="500"/>
                                        <p:tgtEl>
                                          <p:spTgt spid="3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ppt_w</p:attrName>
                                        </p:attrNameLst>
                                      </p:cBhvr>
                                      <p:tavLst>
                                        <p:tav fmla="" tm="0">
                                          <p:val>
                                            <p:strVal val="0"/>
                                          </p:val>
                                        </p:tav>
                                        <p:tav fmla="" tm="100000">
                                          <p:val>
                                            <p:strVal val="#ppt_w"/>
                                          </p:val>
                                        </p:tav>
                                      </p:tavLst>
                                    </p:anim>
                                    <p:anim calcmode="lin" valueType="num">
                                      <p:cBhvr additive="base">
                                        <p:cTn dur="500"/>
                                        <p:tgtEl>
                                          <p:spTgt spid="3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500"/>
                                        <p:tgtEl>
                                          <p:spTgt spid="355"/>
                                        </p:tgtEl>
                                        <p:attrNameLst>
                                          <p:attrName>ppt_w</p:attrName>
                                        </p:attrNameLst>
                                      </p:cBhvr>
                                      <p:tavLst>
                                        <p:tav fmla="" tm="0">
                                          <p:val>
                                            <p:strVal val="0"/>
                                          </p:val>
                                        </p:tav>
                                        <p:tav fmla="" tm="100000">
                                          <p:val>
                                            <p:strVal val="#ppt_w"/>
                                          </p:val>
                                        </p:tav>
                                      </p:tavLst>
                                    </p:anim>
                                    <p:anim calcmode="lin" valueType="num">
                                      <p:cBhvr additive="base">
                                        <p:cTn dur="500"/>
                                        <p:tgtEl>
                                          <p:spTgt spid="35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ppt_w</p:attrName>
                                        </p:attrNameLst>
                                      </p:cBhvr>
                                      <p:tavLst>
                                        <p:tav fmla="" tm="0">
                                          <p:val>
                                            <p:strVal val="0"/>
                                          </p:val>
                                        </p:tav>
                                        <p:tav fmla="" tm="100000">
                                          <p:val>
                                            <p:strVal val="#ppt_w"/>
                                          </p:val>
                                        </p:tav>
                                      </p:tavLst>
                                    </p:anim>
                                    <p:anim calcmode="lin" valueType="num">
                                      <p:cBhvr additive="base">
                                        <p:cTn dur="500"/>
                                        <p:tgtEl>
                                          <p:spTgt spid="35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ppt_w</p:attrName>
                                        </p:attrNameLst>
                                      </p:cBhvr>
                                      <p:tavLst>
                                        <p:tav fmla="" tm="0">
                                          <p:val>
                                            <p:strVal val="0"/>
                                          </p:val>
                                        </p:tav>
                                        <p:tav fmla="" tm="100000">
                                          <p:val>
                                            <p:strVal val="#ppt_w"/>
                                          </p:val>
                                        </p:tav>
                                      </p:tavLst>
                                    </p:anim>
                                    <p:anim calcmode="lin" valueType="num">
                                      <p:cBhvr additive="base">
                                        <p:cTn dur="500"/>
                                        <p:tgtEl>
                                          <p:spTgt spid="35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ppt_w</p:attrName>
                                        </p:attrNameLst>
                                      </p:cBhvr>
                                      <p:tavLst>
                                        <p:tav fmla="" tm="0">
                                          <p:val>
                                            <p:strVal val="0"/>
                                          </p:val>
                                        </p:tav>
                                        <p:tav fmla="" tm="100000">
                                          <p:val>
                                            <p:strVal val="#ppt_w"/>
                                          </p:val>
                                        </p:tav>
                                      </p:tavLst>
                                    </p:anim>
                                    <p:anim calcmode="lin" valueType="num">
                                      <p:cBhvr additive="base">
                                        <p:cTn dur="500"/>
                                        <p:tgtEl>
                                          <p:spTgt spid="3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ppt_w</p:attrName>
                                        </p:attrNameLst>
                                      </p:cBhvr>
                                      <p:tavLst>
                                        <p:tav fmla="" tm="0">
                                          <p:val>
                                            <p:strVal val="0"/>
                                          </p:val>
                                        </p:tav>
                                        <p:tav fmla="" tm="100000">
                                          <p:val>
                                            <p:strVal val="#ppt_w"/>
                                          </p:val>
                                        </p:tav>
                                      </p:tavLst>
                                    </p:anim>
                                    <p:anim calcmode="lin" valueType="num">
                                      <p:cBhvr additive="base">
                                        <p:cTn dur="500"/>
                                        <p:tgtEl>
                                          <p:spTgt spid="3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ppt_w</p:attrName>
                                        </p:attrNameLst>
                                      </p:cBhvr>
                                      <p:tavLst>
                                        <p:tav fmla="" tm="0">
                                          <p:val>
                                            <p:strVal val="0"/>
                                          </p:val>
                                        </p:tav>
                                        <p:tav fmla="" tm="100000">
                                          <p:val>
                                            <p:strVal val="#ppt_w"/>
                                          </p:val>
                                        </p:tav>
                                      </p:tavLst>
                                    </p:anim>
                                    <p:anim calcmode="lin" valueType="num">
                                      <p:cBhvr additive="base">
                                        <p:cTn dur="500"/>
                                        <p:tgtEl>
                                          <p:spTgt spid="36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ppt_w</p:attrName>
                                        </p:attrNameLst>
                                      </p:cBhvr>
                                      <p:tavLst>
                                        <p:tav fmla="" tm="0">
                                          <p:val>
                                            <p:strVal val="0"/>
                                          </p:val>
                                        </p:tav>
                                        <p:tav fmla="" tm="100000">
                                          <p:val>
                                            <p:strVal val="#ppt_w"/>
                                          </p:val>
                                        </p:tav>
                                      </p:tavLst>
                                    </p:anim>
                                    <p:anim calcmode="lin" valueType="num">
                                      <p:cBhvr additive="base">
                                        <p:cTn dur="500"/>
                                        <p:tgtEl>
                                          <p:spTgt spid="3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500"/>
                                        <p:tgtEl>
                                          <p:spTgt spid="362"/>
                                        </p:tgtEl>
                                        <p:attrNameLst>
                                          <p:attrName>ppt_w</p:attrName>
                                        </p:attrNameLst>
                                      </p:cBhvr>
                                      <p:tavLst>
                                        <p:tav fmla="" tm="0">
                                          <p:val>
                                            <p:strVal val="0"/>
                                          </p:val>
                                        </p:tav>
                                        <p:tav fmla="" tm="100000">
                                          <p:val>
                                            <p:strVal val="#ppt_w"/>
                                          </p:val>
                                        </p:tav>
                                      </p:tavLst>
                                    </p:anim>
                                    <p:anim calcmode="lin" valueType="num">
                                      <p:cBhvr additive="base">
                                        <p:cTn dur="500"/>
                                        <p:tgtEl>
                                          <p:spTgt spid="3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ppt_w</p:attrName>
                                        </p:attrNameLst>
                                      </p:cBhvr>
                                      <p:tavLst>
                                        <p:tav fmla="" tm="0">
                                          <p:val>
                                            <p:strVal val="0"/>
                                          </p:val>
                                        </p:tav>
                                        <p:tav fmla="" tm="100000">
                                          <p:val>
                                            <p:strVal val="#ppt_w"/>
                                          </p:val>
                                        </p:tav>
                                      </p:tavLst>
                                    </p:anim>
                                    <p:anim calcmode="lin" valueType="num">
                                      <p:cBhvr additive="base">
                                        <p:cTn dur="500"/>
                                        <p:tgtEl>
                                          <p:spTgt spid="36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ppt_w</p:attrName>
                                        </p:attrNameLst>
                                      </p:cBhvr>
                                      <p:tavLst>
                                        <p:tav fmla="" tm="0">
                                          <p:val>
                                            <p:strVal val="0"/>
                                          </p:val>
                                        </p:tav>
                                        <p:tav fmla="" tm="100000">
                                          <p:val>
                                            <p:strVal val="#ppt_w"/>
                                          </p:val>
                                        </p:tav>
                                      </p:tavLst>
                                    </p:anim>
                                    <p:anim calcmode="lin" valueType="num">
                                      <p:cBhvr additive="base">
                                        <p:cTn dur="500"/>
                                        <p:tgtEl>
                                          <p:spTgt spid="3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ppt_w</p:attrName>
                                        </p:attrNameLst>
                                      </p:cBhvr>
                                      <p:tavLst>
                                        <p:tav fmla="" tm="0">
                                          <p:val>
                                            <p:strVal val="0"/>
                                          </p:val>
                                        </p:tav>
                                        <p:tav fmla="" tm="100000">
                                          <p:val>
                                            <p:strVal val="#ppt_w"/>
                                          </p:val>
                                        </p:tav>
                                      </p:tavLst>
                                    </p:anim>
                                    <p:anim calcmode="lin" valueType="num">
                                      <p:cBhvr additive="base">
                                        <p:cTn dur="500"/>
                                        <p:tgtEl>
                                          <p:spTgt spid="36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ppt_w</p:attrName>
                                        </p:attrNameLst>
                                      </p:cBhvr>
                                      <p:tavLst>
                                        <p:tav fmla="" tm="0">
                                          <p:val>
                                            <p:strVal val="0"/>
                                          </p:val>
                                        </p:tav>
                                        <p:tav fmla="" tm="100000">
                                          <p:val>
                                            <p:strVal val="#ppt_w"/>
                                          </p:val>
                                        </p:tav>
                                      </p:tavLst>
                                    </p:anim>
                                    <p:anim calcmode="lin" valueType="num">
                                      <p:cBhvr additive="base">
                                        <p:cTn dur="500"/>
                                        <p:tgtEl>
                                          <p:spTgt spid="36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ppt_w</p:attrName>
                                        </p:attrNameLst>
                                      </p:cBhvr>
                                      <p:tavLst>
                                        <p:tav fmla="" tm="0">
                                          <p:val>
                                            <p:strVal val="0"/>
                                          </p:val>
                                        </p:tav>
                                        <p:tav fmla="" tm="100000">
                                          <p:val>
                                            <p:strVal val="#ppt_w"/>
                                          </p:val>
                                        </p:tav>
                                      </p:tavLst>
                                    </p:anim>
                                    <p:anim calcmode="lin" valueType="num">
                                      <p:cBhvr additive="base">
                                        <p:cTn dur="500"/>
                                        <p:tgtEl>
                                          <p:spTgt spid="3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ppt_w</p:attrName>
                                        </p:attrNameLst>
                                      </p:cBhvr>
                                      <p:tavLst>
                                        <p:tav fmla="" tm="0">
                                          <p:val>
                                            <p:strVal val="0"/>
                                          </p:val>
                                        </p:tav>
                                        <p:tav fmla="" tm="100000">
                                          <p:val>
                                            <p:strVal val="#ppt_w"/>
                                          </p:val>
                                        </p:tav>
                                      </p:tavLst>
                                    </p:anim>
                                    <p:anim calcmode="lin" valueType="num">
                                      <p:cBhvr additive="base">
                                        <p:cTn dur="500"/>
                                        <p:tgtEl>
                                          <p:spTgt spid="36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ppt_w</p:attrName>
                                        </p:attrNameLst>
                                      </p:cBhvr>
                                      <p:tavLst>
                                        <p:tav fmla="" tm="0">
                                          <p:val>
                                            <p:strVal val="0"/>
                                          </p:val>
                                        </p:tav>
                                        <p:tav fmla="" tm="100000">
                                          <p:val>
                                            <p:strVal val="#ppt_w"/>
                                          </p:val>
                                        </p:tav>
                                      </p:tavLst>
                                    </p:anim>
                                    <p:anim calcmode="lin" valueType="num">
                                      <p:cBhvr additive="base">
                                        <p:cTn dur="500"/>
                                        <p:tgtEl>
                                          <p:spTgt spid="3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ppt_w</p:attrName>
                                        </p:attrNameLst>
                                      </p:cBhvr>
                                      <p:tavLst>
                                        <p:tav fmla="" tm="0">
                                          <p:val>
                                            <p:strVal val="0"/>
                                          </p:val>
                                        </p:tav>
                                        <p:tav fmla="" tm="100000">
                                          <p:val>
                                            <p:strVal val="#ppt_w"/>
                                          </p:val>
                                        </p:tav>
                                      </p:tavLst>
                                    </p:anim>
                                    <p:anim calcmode="lin" valueType="num">
                                      <p:cBhvr additive="base">
                                        <p:cTn dur="500"/>
                                        <p:tgtEl>
                                          <p:spTgt spid="3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ppt_w</p:attrName>
                                        </p:attrNameLst>
                                      </p:cBhvr>
                                      <p:tavLst>
                                        <p:tav fmla="" tm="0">
                                          <p:val>
                                            <p:strVal val="0"/>
                                          </p:val>
                                        </p:tav>
                                        <p:tav fmla="" tm="100000">
                                          <p:val>
                                            <p:strVal val="#ppt_w"/>
                                          </p:val>
                                        </p:tav>
                                      </p:tavLst>
                                    </p:anim>
                                    <p:anim calcmode="lin" valueType="num">
                                      <p:cBhvr additive="base">
                                        <p:cTn dur="500"/>
                                        <p:tgtEl>
                                          <p:spTgt spid="37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ppt_w</p:attrName>
                                        </p:attrNameLst>
                                      </p:cBhvr>
                                      <p:tavLst>
                                        <p:tav fmla="" tm="0">
                                          <p:val>
                                            <p:strVal val="0"/>
                                          </p:val>
                                        </p:tav>
                                        <p:tav fmla="" tm="100000">
                                          <p:val>
                                            <p:strVal val="#ppt_w"/>
                                          </p:val>
                                        </p:tav>
                                      </p:tavLst>
                                    </p:anim>
                                    <p:anim calcmode="lin" valueType="num">
                                      <p:cBhvr additive="base">
                                        <p:cTn dur="500"/>
                                        <p:tgtEl>
                                          <p:spTgt spid="37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ppt_w</p:attrName>
                                        </p:attrNameLst>
                                      </p:cBhvr>
                                      <p:tavLst>
                                        <p:tav fmla="" tm="0">
                                          <p:val>
                                            <p:strVal val="0"/>
                                          </p:val>
                                        </p:tav>
                                        <p:tav fmla="" tm="100000">
                                          <p:val>
                                            <p:strVal val="#ppt_w"/>
                                          </p:val>
                                        </p:tav>
                                      </p:tavLst>
                                    </p:anim>
                                    <p:anim calcmode="lin" valueType="num">
                                      <p:cBhvr additive="base">
                                        <p:cTn dur="500"/>
                                        <p:tgtEl>
                                          <p:spTgt spid="37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ppt_w</p:attrName>
                                        </p:attrNameLst>
                                      </p:cBhvr>
                                      <p:tavLst>
                                        <p:tav fmla="" tm="0">
                                          <p:val>
                                            <p:strVal val="0"/>
                                          </p:val>
                                        </p:tav>
                                        <p:tav fmla="" tm="100000">
                                          <p:val>
                                            <p:strVal val="#ppt_w"/>
                                          </p:val>
                                        </p:tav>
                                      </p:tavLst>
                                    </p:anim>
                                    <p:anim calcmode="lin" valueType="num">
                                      <p:cBhvr additive="base">
                                        <p:cTn dur="500"/>
                                        <p:tgtEl>
                                          <p:spTgt spid="3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Koledžų sistema</a:t>
            </a:r>
          </a:p>
        </p:txBody>
      </p:sp>
      <p:sp>
        <p:nvSpPr>
          <p:cNvPr id="380" name="Shape 380"/>
          <p:cNvSpPr/>
          <p:nvPr>
            <p:ph idx="1" type="body"/>
          </p:nvPr>
        </p:nvSpPr>
        <p:spPr>
          <a:xfrm>
            <a:off x="278677" y="1071159"/>
            <a:ext cx="4179027" cy="305403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31 koledžas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5 koledžai tik magistrantams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 koledžai tik studentams virš 21 metų</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 moterų koledžai</a:t>
            </a:r>
          </a:p>
          <a:p>
            <a:pPr indent="-171446" lvl="0" marL="171446" marR="0" rtl="0" algn="l">
              <a:lnSpc>
                <a:spcPct val="90000"/>
              </a:lnSpc>
              <a:spcBef>
                <a:spcPts val="751"/>
              </a:spcBef>
              <a:buClr>
                <a:schemeClr val="dk1"/>
              </a:buClr>
              <a:buSzPct val="100000"/>
              <a:buFont typeface="Arial"/>
              <a:buNone/>
            </a:pPr>
            <a:r>
              <a:t/>
            </a:r>
            <a:endParaRPr b="0" i="0" sz="2000" u="none" cap="none" strike="noStrike">
              <a:solidFill>
                <a:schemeClr val="dk1"/>
              </a:solidFill>
              <a:latin typeface="Calibri"/>
              <a:ea typeface="Calibri"/>
              <a:cs typeface="Calibri"/>
              <a:sym typeface="Calibri"/>
            </a:endParaRPr>
          </a:p>
        </p:txBody>
      </p:sp>
      <p:sp>
        <p:nvSpPr>
          <p:cNvPr id="381" name="Shape 381"/>
          <p:cNvSpPr/>
          <p:nvPr>
            <p:ph idx="1" type="body"/>
          </p:nvPr>
        </p:nvSpPr>
        <p:spPr>
          <a:xfrm>
            <a:off x="4643437" y="1071154"/>
            <a:ext cx="4222162" cy="305403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38 koledžai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6 „Private Permanent Hall“</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7 koledžai tik magistrantams</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4 koledžai tik studentams virš 21 metų</a:t>
            </a:r>
          </a:p>
        </p:txBody>
      </p:sp>
      <p:sp>
        <p:nvSpPr>
          <p:cNvPr id="382" name="Shape 382"/>
          <p:cNvSpPr/>
          <p:nvPr>
            <p:ph idx="1" type="body"/>
          </p:nvPr>
        </p:nvSpPr>
        <p:spPr>
          <a:xfrm>
            <a:off x="2324100" y="4307271"/>
            <a:ext cx="4407900" cy="547440"/>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buClr>
                <a:schemeClr val="dk1"/>
              </a:buClr>
              <a:buSzPct val="25000"/>
              <a:buFont typeface="Arial"/>
              <a:buNone/>
            </a:pPr>
            <a:r>
              <a:rPr b="0" i="0" lang="lt-LT" sz="2000" u="none" cap="none" strike="noStrike">
                <a:solidFill>
                  <a:schemeClr val="dk1"/>
                </a:solidFill>
                <a:latin typeface="Calibri"/>
                <a:ea typeface="Calibri"/>
                <a:cs typeface="Calibri"/>
                <a:sym typeface="Calibri"/>
              </a:rPr>
              <a:t>Pasirinktą dalyką siūlo ne visi koledžai</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500"/>
                                        <p:tgtEl>
                                          <p:spTgt spid="38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500"/>
                                        <p:tgtEl>
                                          <p:spTgt spid="38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500"/>
                                        <p:tgtEl>
                                          <p:spTgt spid="38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500"/>
                                        <p:tgtEl>
                                          <p:spTgt spid="38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Effect filter="fade" transition="in">
                                      <p:cBhvr>
                                        <p:cTn dur="500"/>
                                        <p:tgtEl>
                                          <p:spTgt spid="38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Effect filter="fade" transition="in">
                                      <p:cBhvr>
                                        <p:cTn dur="500"/>
                                        <p:tgtEl>
                                          <p:spTgt spid="38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5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500"/>
                                        <p:tgtEl>
                                          <p:spTgt spid="38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Kaip pasirinkti koledžą?</a:t>
            </a:r>
          </a:p>
        </p:txBody>
      </p:sp>
      <p:pic>
        <p:nvPicPr>
          <p:cNvPr id="388" name="Shape 388"/>
          <p:cNvPicPr preferRelativeResize="0"/>
          <p:nvPr/>
        </p:nvPicPr>
        <p:blipFill rotWithShape="1">
          <a:blip r:embed="rId3">
            <a:alphaModFix/>
          </a:blip>
          <a:srcRect b="0" l="0" r="0" t="0"/>
          <a:stretch/>
        </p:blipFill>
        <p:spPr>
          <a:xfrm>
            <a:off x="500675" y="1132788"/>
            <a:ext cx="652419" cy="820503"/>
          </a:xfrm>
          <a:prstGeom prst="rect">
            <a:avLst/>
          </a:prstGeom>
          <a:noFill/>
          <a:ln>
            <a:noFill/>
          </a:ln>
        </p:spPr>
      </p:pic>
      <p:pic>
        <p:nvPicPr>
          <p:cNvPr id="389" name="Shape 389"/>
          <p:cNvPicPr preferRelativeResize="0"/>
          <p:nvPr/>
        </p:nvPicPr>
        <p:blipFill rotWithShape="1">
          <a:blip r:embed="rId4">
            <a:alphaModFix/>
          </a:blip>
          <a:srcRect b="0" l="0" r="0" t="0"/>
          <a:stretch/>
        </p:blipFill>
        <p:spPr>
          <a:xfrm>
            <a:off x="1323158" y="1132788"/>
            <a:ext cx="652419" cy="820503"/>
          </a:xfrm>
          <a:prstGeom prst="rect">
            <a:avLst/>
          </a:prstGeom>
          <a:noFill/>
          <a:ln>
            <a:noFill/>
          </a:ln>
        </p:spPr>
      </p:pic>
      <p:pic>
        <p:nvPicPr>
          <p:cNvPr id="390" name="Shape 390"/>
          <p:cNvPicPr preferRelativeResize="0"/>
          <p:nvPr/>
        </p:nvPicPr>
        <p:blipFill rotWithShape="1">
          <a:blip r:embed="rId5">
            <a:alphaModFix/>
          </a:blip>
          <a:srcRect b="0" l="0" r="0" t="0"/>
          <a:stretch/>
        </p:blipFill>
        <p:spPr>
          <a:xfrm>
            <a:off x="2145639" y="1132788"/>
            <a:ext cx="652419" cy="820503"/>
          </a:xfrm>
          <a:prstGeom prst="rect">
            <a:avLst/>
          </a:prstGeom>
          <a:noFill/>
          <a:ln>
            <a:noFill/>
          </a:ln>
        </p:spPr>
      </p:pic>
      <p:pic>
        <p:nvPicPr>
          <p:cNvPr id="391" name="Shape 391"/>
          <p:cNvPicPr preferRelativeResize="0"/>
          <p:nvPr/>
        </p:nvPicPr>
        <p:blipFill rotWithShape="1">
          <a:blip r:embed="rId6">
            <a:alphaModFix/>
          </a:blip>
          <a:srcRect b="0" l="0" r="0" t="0"/>
          <a:stretch/>
        </p:blipFill>
        <p:spPr>
          <a:xfrm>
            <a:off x="2968121" y="1132788"/>
            <a:ext cx="652419" cy="820503"/>
          </a:xfrm>
          <a:prstGeom prst="rect">
            <a:avLst/>
          </a:prstGeom>
          <a:noFill/>
          <a:ln>
            <a:noFill/>
          </a:ln>
        </p:spPr>
      </p:pic>
      <p:pic>
        <p:nvPicPr>
          <p:cNvPr id="392" name="Shape 392"/>
          <p:cNvPicPr preferRelativeResize="0"/>
          <p:nvPr/>
        </p:nvPicPr>
        <p:blipFill rotWithShape="1">
          <a:blip r:embed="rId7">
            <a:alphaModFix/>
          </a:blip>
          <a:srcRect b="0" l="0" r="0" t="0"/>
          <a:stretch/>
        </p:blipFill>
        <p:spPr>
          <a:xfrm>
            <a:off x="3790601" y="1132788"/>
            <a:ext cx="652419" cy="820503"/>
          </a:xfrm>
          <a:prstGeom prst="rect">
            <a:avLst/>
          </a:prstGeom>
          <a:noFill/>
          <a:ln>
            <a:noFill/>
          </a:ln>
        </p:spPr>
      </p:pic>
      <p:pic>
        <p:nvPicPr>
          <p:cNvPr id="393" name="Shape 393"/>
          <p:cNvPicPr preferRelativeResize="0"/>
          <p:nvPr/>
        </p:nvPicPr>
        <p:blipFill rotWithShape="1">
          <a:blip r:embed="rId8">
            <a:alphaModFix/>
          </a:blip>
          <a:srcRect b="0" l="0" r="0" t="0"/>
          <a:stretch/>
        </p:blipFill>
        <p:spPr>
          <a:xfrm>
            <a:off x="4613082" y="1132788"/>
            <a:ext cx="652419" cy="820503"/>
          </a:xfrm>
          <a:prstGeom prst="rect">
            <a:avLst/>
          </a:prstGeom>
          <a:noFill/>
          <a:ln>
            <a:noFill/>
          </a:ln>
        </p:spPr>
      </p:pic>
      <p:pic>
        <p:nvPicPr>
          <p:cNvPr id="394" name="Shape 394"/>
          <p:cNvPicPr preferRelativeResize="0"/>
          <p:nvPr/>
        </p:nvPicPr>
        <p:blipFill rotWithShape="1">
          <a:blip r:embed="rId9">
            <a:alphaModFix/>
          </a:blip>
          <a:srcRect b="0" l="0" r="0" t="0"/>
          <a:stretch/>
        </p:blipFill>
        <p:spPr>
          <a:xfrm>
            <a:off x="5435564" y="1132788"/>
            <a:ext cx="652419" cy="820503"/>
          </a:xfrm>
          <a:prstGeom prst="rect">
            <a:avLst/>
          </a:prstGeom>
          <a:noFill/>
          <a:ln>
            <a:noFill/>
          </a:ln>
        </p:spPr>
      </p:pic>
      <p:pic>
        <p:nvPicPr>
          <p:cNvPr id="395" name="Shape 395"/>
          <p:cNvPicPr preferRelativeResize="0"/>
          <p:nvPr/>
        </p:nvPicPr>
        <p:blipFill rotWithShape="1">
          <a:blip r:embed="rId10">
            <a:alphaModFix/>
          </a:blip>
          <a:srcRect b="0" l="0" r="0" t="0"/>
          <a:stretch/>
        </p:blipFill>
        <p:spPr>
          <a:xfrm>
            <a:off x="6258046" y="1132788"/>
            <a:ext cx="652419" cy="820503"/>
          </a:xfrm>
          <a:prstGeom prst="rect">
            <a:avLst/>
          </a:prstGeom>
          <a:noFill/>
          <a:ln>
            <a:noFill/>
          </a:ln>
        </p:spPr>
      </p:pic>
      <p:pic>
        <p:nvPicPr>
          <p:cNvPr id="396" name="Shape 396"/>
          <p:cNvPicPr preferRelativeResize="0"/>
          <p:nvPr/>
        </p:nvPicPr>
        <p:blipFill rotWithShape="1">
          <a:blip r:embed="rId11">
            <a:alphaModFix/>
          </a:blip>
          <a:srcRect b="0" l="0" r="0" t="0"/>
          <a:stretch/>
        </p:blipFill>
        <p:spPr>
          <a:xfrm>
            <a:off x="7080525" y="1132788"/>
            <a:ext cx="652419" cy="820503"/>
          </a:xfrm>
          <a:prstGeom prst="rect">
            <a:avLst/>
          </a:prstGeom>
          <a:noFill/>
          <a:ln>
            <a:noFill/>
          </a:ln>
        </p:spPr>
      </p:pic>
      <p:pic>
        <p:nvPicPr>
          <p:cNvPr id="397" name="Shape 397"/>
          <p:cNvPicPr preferRelativeResize="0"/>
          <p:nvPr/>
        </p:nvPicPr>
        <p:blipFill rotWithShape="1">
          <a:blip r:embed="rId12">
            <a:alphaModFix/>
          </a:blip>
          <a:srcRect b="0" l="0" r="0" t="0"/>
          <a:stretch/>
        </p:blipFill>
        <p:spPr>
          <a:xfrm>
            <a:off x="7903006" y="1132788"/>
            <a:ext cx="652419" cy="820503"/>
          </a:xfrm>
          <a:prstGeom prst="rect">
            <a:avLst/>
          </a:prstGeom>
          <a:noFill/>
          <a:ln>
            <a:noFill/>
          </a:ln>
        </p:spPr>
      </p:pic>
      <p:pic>
        <p:nvPicPr>
          <p:cNvPr id="398" name="Shape 398"/>
          <p:cNvPicPr preferRelativeResize="0"/>
          <p:nvPr/>
        </p:nvPicPr>
        <p:blipFill rotWithShape="1">
          <a:blip r:embed="rId13">
            <a:alphaModFix/>
          </a:blip>
          <a:srcRect b="0" l="0" r="0" t="0"/>
          <a:stretch/>
        </p:blipFill>
        <p:spPr>
          <a:xfrm>
            <a:off x="500675" y="2805632"/>
            <a:ext cx="652419" cy="820503"/>
          </a:xfrm>
          <a:prstGeom prst="rect">
            <a:avLst/>
          </a:prstGeom>
          <a:noFill/>
          <a:ln>
            <a:noFill/>
          </a:ln>
        </p:spPr>
      </p:pic>
      <p:pic>
        <p:nvPicPr>
          <p:cNvPr id="399" name="Shape 399"/>
          <p:cNvPicPr preferRelativeResize="0"/>
          <p:nvPr/>
        </p:nvPicPr>
        <p:blipFill rotWithShape="1">
          <a:blip r:embed="rId14">
            <a:alphaModFix/>
          </a:blip>
          <a:srcRect b="0" l="0" r="0" t="0"/>
          <a:stretch/>
        </p:blipFill>
        <p:spPr>
          <a:xfrm>
            <a:off x="1323158" y="2805632"/>
            <a:ext cx="652419" cy="820503"/>
          </a:xfrm>
          <a:prstGeom prst="rect">
            <a:avLst/>
          </a:prstGeom>
          <a:noFill/>
          <a:ln>
            <a:noFill/>
          </a:ln>
        </p:spPr>
      </p:pic>
      <p:pic>
        <p:nvPicPr>
          <p:cNvPr id="400" name="Shape 400"/>
          <p:cNvPicPr preferRelativeResize="0"/>
          <p:nvPr/>
        </p:nvPicPr>
        <p:blipFill rotWithShape="1">
          <a:blip r:embed="rId15">
            <a:alphaModFix/>
          </a:blip>
          <a:srcRect b="0" l="0" r="0" t="0"/>
          <a:stretch/>
        </p:blipFill>
        <p:spPr>
          <a:xfrm>
            <a:off x="2145639" y="2805632"/>
            <a:ext cx="652419" cy="820503"/>
          </a:xfrm>
          <a:prstGeom prst="rect">
            <a:avLst/>
          </a:prstGeom>
          <a:noFill/>
          <a:ln>
            <a:noFill/>
          </a:ln>
        </p:spPr>
      </p:pic>
      <p:pic>
        <p:nvPicPr>
          <p:cNvPr id="401" name="Shape 401"/>
          <p:cNvPicPr preferRelativeResize="0"/>
          <p:nvPr/>
        </p:nvPicPr>
        <p:blipFill rotWithShape="1">
          <a:blip r:embed="rId16">
            <a:alphaModFix/>
          </a:blip>
          <a:srcRect b="0" l="0" r="0" t="0"/>
          <a:stretch/>
        </p:blipFill>
        <p:spPr>
          <a:xfrm>
            <a:off x="2968121" y="2805632"/>
            <a:ext cx="652419" cy="820503"/>
          </a:xfrm>
          <a:prstGeom prst="rect">
            <a:avLst/>
          </a:prstGeom>
          <a:noFill/>
          <a:ln>
            <a:noFill/>
          </a:ln>
        </p:spPr>
      </p:pic>
      <p:pic>
        <p:nvPicPr>
          <p:cNvPr id="402" name="Shape 402"/>
          <p:cNvPicPr preferRelativeResize="0"/>
          <p:nvPr/>
        </p:nvPicPr>
        <p:blipFill rotWithShape="1">
          <a:blip r:embed="rId17">
            <a:alphaModFix/>
          </a:blip>
          <a:srcRect b="0" l="0" r="0" t="0"/>
          <a:stretch/>
        </p:blipFill>
        <p:spPr>
          <a:xfrm>
            <a:off x="3790601" y="2805632"/>
            <a:ext cx="652419" cy="820503"/>
          </a:xfrm>
          <a:prstGeom prst="rect">
            <a:avLst/>
          </a:prstGeom>
          <a:noFill/>
          <a:ln>
            <a:noFill/>
          </a:ln>
        </p:spPr>
      </p:pic>
      <p:pic>
        <p:nvPicPr>
          <p:cNvPr id="403" name="Shape 403"/>
          <p:cNvPicPr preferRelativeResize="0"/>
          <p:nvPr/>
        </p:nvPicPr>
        <p:blipFill rotWithShape="1">
          <a:blip r:embed="rId18">
            <a:alphaModFix/>
          </a:blip>
          <a:srcRect b="0" l="0" r="0" t="0"/>
          <a:stretch/>
        </p:blipFill>
        <p:spPr>
          <a:xfrm>
            <a:off x="4613082" y="2805632"/>
            <a:ext cx="652419" cy="820503"/>
          </a:xfrm>
          <a:prstGeom prst="rect">
            <a:avLst/>
          </a:prstGeom>
          <a:noFill/>
          <a:ln>
            <a:noFill/>
          </a:ln>
        </p:spPr>
      </p:pic>
      <p:pic>
        <p:nvPicPr>
          <p:cNvPr id="404" name="Shape 404"/>
          <p:cNvPicPr preferRelativeResize="0"/>
          <p:nvPr/>
        </p:nvPicPr>
        <p:blipFill rotWithShape="1">
          <a:blip r:embed="rId19">
            <a:alphaModFix/>
          </a:blip>
          <a:srcRect b="0" l="0" r="0" t="0"/>
          <a:stretch/>
        </p:blipFill>
        <p:spPr>
          <a:xfrm>
            <a:off x="5435564" y="2805632"/>
            <a:ext cx="652419" cy="820503"/>
          </a:xfrm>
          <a:prstGeom prst="rect">
            <a:avLst/>
          </a:prstGeom>
          <a:noFill/>
          <a:ln>
            <a:noFill/>
          </a:ln>
        </p:spPr>
      </p:pic>
      <p:pic>
        <p:nvPicPr>
          <p:cNvPr id="405" name="Shape 405"/>
          <p:cNvPicPr preferRelativeResize="0"/>
          <p:nvPr/>
        </p:nvPicPr>
        <p:blipFill rotWithShape="1">
          <a:blip r:embed="rId20">
            <a:alphaModFix/>
          </a:blip>
          <a:srcRect b="0" l="0" r="0" t="0"/>
          <a:stretch/>
        </p:blipFill>
        <p:spPr>
          <a:xfrm>
            <a:off x="6258046" y="2805632"/>
            <a:ext cx="652419" cy="820503"/>
          </a:xfrm>
          <a:prstGeom prst="rect">
            <a:avLst/>
          </a:prstGeom>
          <a:noFill/>
          <a:ln>
            <a:noFill/>
          </a:ln>
        </p:spPr>
      </p:pic>
      <p:pic>
        <p:nvPicPr>
          <p:cNvPr id="406" name="Shape 406"/>
          <p:cNvPicPr preferRelativeResize="0"/>
          <p:nvPr/>
        </p:nvPicPr>
        <p:blipFill rotWithShape="1">
          <a:blip r:embed="rId21">
            <a:alphaModFix/>
          </a:blip>
          <a:srcRect b="0" l="0" r="0" t="0"/>
          <a:stretch/>
        </p:blipFill>
        <p:spPr>
          <a:xfrm>
            <a:off x="7080525" y="2805632"/>
            <a:ext cx="652419" cy="820503"/>
          </a:xfrm>
          <a:prstGeom prst="rect">
            <a:avLst/>
          </a:prstGeom>
          <a:noFill/>
          <a:ln>
            <a:noFill/>
          </a:ln>
        </p:spPr>
      </p:pic>
      <p:pic>
        <p:nvPicPr>
          <p:cNvPr id="407" name="Shape 407"/>
          <p:cNvPicPr preferRelativeResize="0"/>
          <p:nvPr/>
        </p:nvPicPr>
        <p:blipFill rotWithShape="1">
          <a:blip r:embed="rId22">
            <a:alphaModFix/>
          </a:blip>
          <a:srcRect b="0" l="0" r="0" t="0"/>
          <a:stretch/>
        </p:blipFill>
        <p:spPr>
          <a:xfrm>
            <a:off x="7903006" y="2805632"/>
            <a:ext cx="652419" cy="820503"/>
          </a:xfrm>
          <a:prstGeom prst="rect">
            <a:avLst/>
          </a:prstGeom>
          <a:noFill/>
          <a:ln>
            <a:noFill/>
          </a:ln>
        </p:spPr>
      </p:pic>
      <p:pic>
        <p:nvPicPr>
          <p:cNvPr id="408" name="Shape 408"/>
          <p:cNvPicPr preferRelativeResize="0"/>
          <p:nvPr/>
        </p:nvPicPr>
        <p:blipFill rotWithShape="1">
          <a:blip r:embed="rId23">
            <a:alphaModFix/>
          </a:blip>
          <a:srcRect b="0" l="0" r="0" t="0"/>
          <a:stretch/>
        </p:blipFill>
        <p:spPr>
          <a:xfrm>
            <a:off x="500675" y="1970516"/>
            <a:ext cx="652419" cy="820503"/>
          </a:xfrm>
          <a:prstGeom prst="rect">
            <a:avLst/>
          </a:prstGeom>
          <a:noFill/>
          <a:ln>
            <a:noFill/>
          </a:ln>
        </p:spPr>
      </p:pic>
      <p:pic>
        <p:nvPicPr>
          <p:cNvPr id="409" name="Shape 409"/>
          <p:cNvPicPr preferRelativeResize="0"/>
          <p:nvPr/>
        </p:nvPicPr>
        <p:blipFill rotWithShape="1">
          <a:blip r:embed="rId24">
            <a:alphaModFix/>
          </a:blip>
          <a:srcRect b="0" l="0" r="0" t="0"/>
          <a:stretch/>
        </p:blipFill>
        <p:spPr>
          <a:xfrm>
            <a:off x="1323158" y="1970516"/>
            <a:ext cx="652419" cy="820503"/>
          </a:xfrm>
          <a:prstGeom prst="rect">
            <a:avLst/>
          </a:prstGeom>
          <a:noFill/>
          <a:ln>
            <a:noFill/>
          </a:ln>
        </p:spPr>
      </p:pic>
      <p:pic>
        <p:nvPicPr>
          <p:cNvPr id="410" name="Shape 410"/>
          <p:cNvPicPr preferRelativeResize="0"/>
          <p:nvPr/>
        </p:nvPicPr>
        <p:blipFill rotWithShape="1">
          <a:blip r:embed="rId25">
            <a:alphaModFix/>
          </a:blip>
          <a:srcRect b="0" l="0" r="0" t="0"/>
          <a:stretch/>
        </p:blipFill>
        <p:spPr>
          <a:xfrm>
            <a:off x="2145639" y="1970516"/>
            <a:ext cx="652419" cy="818011"/>
          </a:xfrm>
          <a:prstGeom prst="rect">
            <a:avLst/>
          </a:prstGeom>
          <a:noFill/>
          <a:ln>
            <a:noFill/>
          </a:ln>
        </p:spPr>
      </p:pic>
      <p:pic>
        <p:nvPicPr>
          <p:cNvPr id="411" name="Shape 411"/>
          <p:cNvPicPr preferRelativeResize="0"/>
          <p:nvPr/>
        </p:nvPicPr>
        <p:blipFill rotWithShape="1">
          <a:blip r:embed="rId26">
            <a:alphaModFix/>
          </a:blip>
          <a:srcRect b="0" l="0" r="0" t="0"/>
          <a:stretch/>
        </p:blipFill>
        <p:spPr>
          <a:xfrm>
            <a:off x="2968121" y="1970516"/>
            <a:ext cx="652419" cy="820503"/>
          </a:xfrm>
          <a:prstGeom prst="rect">
            <a:avLst/>
          </a:prstGeom>
          <a:noFill/>
          <a:ln>
            <a:noFill/>
          </a:ln>
        </p:spPr>
      </p:pic>
      <p:pic>
        <p:nvPicPr>
          <p:cNvPr id="412" name="Shape 412"/>
          <p:cNvPicPr preferRelativeResize="0"/>
          <p:nvPr/>
        </p:nvPicPr>
        <p:blipFill rotWithShape="1">
          <a:blip r:embed="rId27">
            <a:alphaModFix/>
          </a:blip>
          <a:srcRect b="0" l="0" r="0" t="0"/>
          <a:stretch/>
        </p:blipFill>
        <p:spPr>
          <a:xfrm>
            <a:off x="3790601" y="1970516"/>
            <a:ext cx="652419" cy="820503"/>
          </a:xfrm>
          <a:prstGeom prst="rect">
            <a:avLst/>
          </a:prstGeom>
          <a:noFill/>
          <a:ln>
            <a:noFill/>
          </a:ln>
        </p:spPr>
      </p:pic>
      <p:pic>
        <p:nvPicPr>
          <p:cNvPr id="413" name="Shape 413"/>
          <p:cNvPicPr preferRelativeResize="0"/>
          <p:nvPr/>
        </p:nvPicPr>
        <p:blipFill rotWithShape="1">
          <a:blip r:embed="rId28">
            <a:alphaModFix/>
          </a:blip>
          <a:srcRect b="0" l="0" r="0" t="0"/>
          <a:stretch/>
        </p:blipFill>
        <p:spPr>
          <a:xfrm>
            <a:off x="4613082" y="1970516"/>
            <a:ext cx="652419" cy="820503"/>
          </a:xfrm>
          <a:prstGeom prst="rect">
            <a:avLst/>
          </a:prstGeom>
          <a:noFill/>
          <a:ln>
            <a:noFill/>
          </a:ln>
        </p:spPr>
      </p:pic>
      <p:pic>
        <p:nvPicPr>
          <p:cNvPr id="414" name="Shape 414"/>
          <p:cNvPicPr preferRelativeResize="0"/>
          <p:nvPr/>
        </p:nvPicPr>
        <p:blipFill rotWithShape="1">
          <a:blip r:embed="rId29">
            <a:alphaModFix/>
          </a:blip>
          <a:srcRect b="0" l="0" r="0" t="0"/>
          <a:stretch/>
        </p:blipFill>
        <p:spPr>
          <a:xfrm>
            <a:off x="5435564" y="1970516"/>
            <a:ext cx="652419" cy="820503"/>
          </a:xfrm>
          <a:prstGeom prst="rect">
            <a:avLst/>
          </a:prstGeom>
          <a:noFill/>
          <a:ln>
            <a:noFill/>
          </a:ln>
        </p:spPr>
      </p:pic>
      <p:pic>
        <p:nvPicPr>
          <p:cNvPr id="415" name="Shape 415"/>
          <p:cNvPicPr preferRelativeResize="0"/>
          <p:nvPr/>
        </p:nvPicPr>
        <p:blipFill rotWithShape="1">
          <a:blip r:embed="rId30">
            <a:alphaModFix/>
          </a:blip>
          <a:srcRect b="0" l="0" r="0" t="0"/>
          <a:stretch/>
        </p:blipFill>
        <p:spPr>
          <a:xfrm>
            <a:off x="6258046" y="1970516"/>
            <a:ext cx="652419" cy="818011"/>
          </a:xfrm>
          <a:prstGeom prst="rect">
            <a:avLst/>
          </a:prstGeom>
          <a:noFill/>
          <a:ln>
            <a:noFill/>
          </a:ln>
        </p:spPr>
      </p:pic>
      <p:pic>
        <p:nvPicPr>
          <p:cNvPr id="416" name="Shape 416"/>
          <p:cNvPicPr preferRelativeResize="0"/>
          <p:nvPr/>
        </p:nvPicPr>
        <p:blipFill rotWithShape="1">
          <a:blip r:embed="rId31">
            <a:alphaModFix/>
          </a:blip>
          <a:srcRect b="0" l="0" r="0" t="0"/>
          <a:stretch/>
        </p:blipFill>
        <p:spPr>
          <a:xfrm>
            <a:off x="7080525" y="1970516"/>
            <a:ext cx="652419" cy="820503"/>
          </a:xfrm>
          <a:prstGeom prst="rect">
            <a:avLst/>
          </a:prstGeom>
          <a:noFill/>
          <a:ln>
            <a:noFill/>
          </a:ln>
        </p:spPr>
      </p:pic>
      <p:pic>
        <p:nvPicPr>
          <p:cNvPr id="417" name="Shape 417"/>
          <p:cNvPicPr preferRelativeResize="0"/>
          <p:nvPr/>
        </p:nvPicPr>
        <p:blipFill rotWithShape="1">
          <a:blip r:embed="rId32">
            <a:alphaModFix/>
          </a:blip>
          <a:srcRect b="0" l="0" r="0" t="0"/>
          <a:stretch/>
        </p:blipFill>
        <p:spPr>
          <a:xfrm>
            <a:off x="7903006" y="1967903"/>
            <a:ext cx="652419" cy="820503"/>
          </a:xfrm>
          <a:prstGeom prst="rect">
            <a:avLst/>
          </a:prstGeom>
          <a:noFill/>
          <a:ln>
            <a:noFill/>
          </a:ln>
        </p:spPr>
      </p:pic>
      <p:pic>
        <p:nvPicPr>
          <p:cNvPr id="418" name="Shape 418"/>
          <p:cNvPicPr preferRelativeResize="0"/>
          <p:nvPr/>
        </p:nvPicPr>
        <p:blipFill rotWithShape="1">
          <a:blip r:embed="rId33">
            <a:alphaModFix/>
          </a:blip>
          <a:srcRect b="0" l="0" r="0" t="0"/>
          <a:stretch/>
        </p:blipFill>
        <p:spPr>
          <a:xfrm>
            <a:off x="683450" y="3739403"/>
            <a:ext cx="652419" cy="830462"/>
          </a:xfrm>
          <a:prstGeom prst="rect">
            <a:avLst/>
          </a:prstGeom>
          <a:noFill/>
          <a:ln>
            <a:noFill/>
          </a:ln>
        </p:spPr>
      </p:pic>
      <p:pic>
        <p:nvPicPr>
          <p:cNvPr id="419" name="Shape 419"/>
          <p:cNvPicPr preferRelativeResize="0"/>
          <p:nvPr/>
        </p:nvPicPr>
        <p:blipFill rotWithShape="1">
          <a:blip r:embed="rId34">
            <a:alphaModFix/>
          </a:blip>
          <a:srcRect b="0" l="0" r="0" t="0"/>
          <a:stretch/>
        </p:blipFill>
        <p:spPr>
          <a:xfrm>
            <a:off x="1688706" y="3739403"/>
            <a:ext cx="652419" cy="820503"/>
          </a:xfrm>
          <a:prstGeom prst="rect">
            <a:avLst/>
          </a:prstGeom>
          <a:noFill/>
          <a:ln>
            <a:noFill/>
          </a:ln>
        </p:spPr>
      </p:pic>
      <p:pic>
        <p:nvPicPr>
          <p:cNvPr id="420" name="Shape 420"/>
          <p:cNvPicPr preferRelativeResize="0"/>
          <p:nvPr/>
        </p:nvPicPr>
        <p:blipFill rotWithShape="1">
          <a:blip r:embed="rId35">
            <a:alphaModFix/>
          </a:blip>
          <a:srcRect b="0" l="0" r="0" t="0"/>
          <a:stretch/>
        </p:blipFill>
        <p:spPr>
          <a:xfrm>
            <a:off x="2693960" y="3739403"/>
            <a:ext cx="652419" cy="820503"/>
          </a:xfrm>
          <a:prstGeom prst="rect">
            <a:avLst/>
          </a:prstGeom>
          <a:noFill/>
          <a:ln>
            <a:noFill/>
          </a:ln>
        </p:spPr>
      </p:pic>
      <p:pic>
        <p:nvPicPr>
          <p:cNvPr id="421" name="Shape 421"/>
          <p:cNvPicPr preferRelativeResize="0"/>
          <p:nvPr/>
        </p:nvPicPr>
        <p:blipFill rotWithShape="1">
          <a:blip r:embed="rId36">
            <a:alphaModFix/>
          </a:blip>
          <a:srcRect b="0" l="0" r="0" t="0"/>
          <a:stretch/>
        </p:blipFill>
        <p:spPr>
          <a:xfrm>
            <a:off x="3699214" y="3739403"/>
            <a:ext cx="652419" cy="820503"/>
          </a:xfrm>
          <a:prstGeom prst="rect">
            <a:avLst/>
          </a:prstGeom>
          <a:noFill/>
          <a:ln>
            <a:noFill/>
          </a:ln>
        </p:spPr>
      </p:pic>
      <p:pic>
        <p:nvPicPr>
          <p:cNvPr id="422" name="Shape 422"/>
          <p:cNvPicPr preferRelativeResize="0"/>
          <p:nvPr/>
        </p:nvPicPr>
        <p:blipFill rotWithShape="1">
          <a:blip r:embed="rId37">
            <a:alphaModFix/>
          </a:blip>
          <a:srcRect b="0" l="0" r="0" t="0"/>
          <a:stretch/>
        </p:blipFill>
        <p:spPr>
          <a:xfrm>
            <a:off x="4704471" y="3739403"/>
            <a:ext cx="652419" cy="820503"/>
          </a:xfrm>
          <a:prstGeom prst="rect">
            <a:avLst/>
          </a:prstGeom>
          <a:noFill/>
          <a:ln>
            <a:noFill/>
          </a:ln>
        </p:spPr>
      </p:pic>
      <p:pic>
        <p:nvPicPr>
          <p:cNvPr id="423" name="Shape 423"/>
          <p:cNvPicPr preferRelativeResize="0"/>
          <p:nvPr/>
        </p:nvPicPr>
        <p:blipFill rotWithShape="1">
          <a:blip r:embed="rId38">
            <a:alphaModFix/>
          </a:blip>
          <a:srcRect b="0" l="0" r="0" t="0"/>
          <a:stretch/>
        </p:blipFill>
        <p:spPr>
          <a:xfrm>
            <a:off x="5709726" y="3739403"/>
            <a:ext cx="652419" cy="820503"/>
          </a:xfrm>
          <a:prstGeom prst="rect">
            <a:avLst/>
          </a:prstGeom>
          <a:noFill/>
          <a:ln>
            <a:noFill/>
          </a:ln>
        </p:spPr>
      </p:pic>
      <p:pic>
        <p:nvPicPr>
          <p:cNvPr id="424" name="Shape 424"/>
          <p:cNvPicPr preferRelativeResize="0"/>
          <p:nvPr/>
        </p:nvPicPr>
        <p:blipFill rotWithShape="1">
          <a:blip r:embed="rId39">
            <a:alphaModFix/>
          </a:blip>
          <a:srcRect b="0" l="0" r="0" t="0"/>
          <a:stretch/>
        </p:blipFill>
        <p:spPr>
          <a:xfrm>
            <a:off x="6714978" y="3739403"/>
            <a:ext cx="652419" cy="820503"/>
          </a:xfrm>
          <a:prstGeom prst="rect">
            <a:avLst/>
          </a:prstGeom>
          <a:noFill/>
          <a:ln>
            <a:noFill/>
          </a:ln>
        </p:spPr>
      </p:pic>
      <p:pic>
        <p:nvPicPr>
          <p:cNvPr id="425" name="Shape 425"/>
          <p:cNvPicPr preferRelativeResize="0"/>
          <p:nvPr/>
        </p:nvPicPr>
        <p:blipFill rotWithShape="1">
          <a:blip r:embed="rId40">
            <a:alphaModFix/>
          </a:blip>
          <a:srcRect b="0" l="0" r="0" t="0"/>
          <a:stretch/>
        </p:blipFill>
        <p:spPr>
          <a:xfrm>
            <a:off x="7720235" y="3739403"/>
            <a:ext cx="652419" cy="820503"/>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4"/>
                                        </p:tgtEl>
                                      </p:cBhvr>
                                    </p:animEffect>
                                    <p:set>
                                      <p:cBhvr>
                                        <p:cTn dur="1" fill="hold">
                                          <p:stCondLst>
                                            <p:cond delay="1000"/>
                                          </p:stCondLst>
                                        </p:cTn>
                                        <p:tgtEl>
                                          <p:spTgt spid="3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0"/>
                                        </p:tgtEl>
                                      </p:cBhvr>
                                    </p:animEffect>
                                    <p:set>
                                      <p:cBhvr>
                                        <p:cTn dur="1" fill="hold">
                                          <p:stCondLst>
                                            <p:cond delay="1000"/>
                                          </p:stCondLst>
                                        </p:cTn>
                                        <p:tgtEl>
                                          <p:spTgt spid="4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09"/>
                                        </p:tgtEl>
                                      </p:cBhvr>
                                    </p:animEffect>
                                    <p:set>
                                      <p:cBhvr>
                                        <p:cTn dur="1" fill="hold">
                                          <p:stCondLst>
                                            <p:cond delay="1000"/>
                                          </p:stCondLst>
                                        </p:cTn>
                                        <p:tgtEl>
                                          <p:spTgt spid="4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12"/>
                                        </p:tgtEl>
                                      </p:cBhvr>
                                    </p:animEffect>
                                    <p:set>
                                      <p:cBhvr>
                                        <p:cTn dur="1" fill="hold">
                                          <p:stCondLst>
                                            <p:cond delay="1000"/>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15"/>
                                        </p:tgtEl>
                                      </p:cBhvr>
                                    </p:animEffect>
                                    <p:set>
                                      <p:cBhvr>
                                        <p:cTn dur="1" fill="hold">
                                          <p:stCondLst>
                                            <p:cond delay="1000"/>
                                          </p:stCondLst>
                                        </p:cTn>
                                        <p:tgtEl>
                                          <p:spTgt spid="4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4"/>
                                        </p:tgtEl>
                                      </p:cBhvr>
                                    </p:animEffect>
                                    <p:set>
                                      <p:cBhvr>
                                        <p:cTn dur="1" fill="hold">
                                          <p:stCondLst>
                                            <p:cond delay="1000"/>
                                          </p:stCondLst>
                                        </p:cTn>
                                        <p:tgtEl>
                                          <p:spTgt spid="4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Kaip pasirinkti koledžą?</a:t>
            </a:r>
          </a:p>
        </p:txBody>
      </p:sp>
      <p:sp>
        <p:nvSpPr>
          <p:cNvPr id="431" name="Shape 431"/>
          <p:cNvSpPr/>
          <p:nvPr>
            <p:ph idx="1" type="body"/>
          </p:nvPr>
        </p:nvSpPr>
        <p:spPr>
          <a:xfrm>
            <a:off x="924541" y="1712841"/>
            <a:ext cx="3603512" cy="2345812"/>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Vieta</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Būsto ir maisto kainos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Finansinė situacija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Specifiniai kurso kriterijai</a:t>
            </a:r>
          </a:p>
        </p:txBody>
      </p:sp>
      <p:sp>
        <p:nvSpPr>
          <p:cNvPr id="432" name="Shape 432"/>
          <p:cNvSpPr/>
          <p:nvPr>
            <p:ph idx="1" type="body"/>
          </p:nvPr>
        </p:nvSpPr>
        <p:spPr>
          <a:xfrm>
            <a:off x="4528053" y="1712841"/>
            <a:ext cx="3667027" cy="2345812"/>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Reitingai</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Akademikai koledže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Lietuviai koledže</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Subjektyvūs faktoriai</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Kaip pasirinkti koledžą?</a:t>
            </a:r>
          </a:p>
        </p:txBody>
      </p:sp>
      <p:sp>
        <p:nvSpPr>
          <p:cNvPr id="438" name="Shape 438"/>
          <p:cNvSpPr/>
          <p:nvPr>
            <p:ph idx="1" type="body"/>
          </p:nvPr>
        </p:nvSpPr>
        <p:spPr>
          <a:xfrm>
            <a:off x="2009917" y="1299754"/>
            <a:ext cx="5036275" cy="2072096"/>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Nemokamas </a:t>
            </a:r>
            <a:r>
              <a:rPr lang="lt-LT" sz="2000"/>
              <a:t>“</a:t>
            </a:r>
            <a:r>
              <a:rPr b="0" i="0" lang="lt-LT" sz="2000" u="none" cap="none" strike="noStrike">
                <a:solidFill>
                  <a:schemeClr val="dk1"/>
                </a:solidFill>
                <a:latin typeface="Calibri"/>
                <a:ea typeface="Calibri"/>
                <a:cs typeface="Calibri"/>
                <a:sym typeface="Calibri"/>
              </a:rPr>
              <a:t>Prospectus</a:t>
            </a:r>
            <a:r>
              <a:rPr lang="lt-LT" sz="2000"/>
              <a:t>”</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Atvirų durų dienos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Mentoriai</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Galimybė nesirinkti  – </a:t>
            </a:r>
            <a:r>
              <a:rPr lang="lt-LT" sz="2000"/>
              <a:t>“</a:t>
            </a:r>
            <a:r>
              <a:rPr b="0" i="0" lang="lt-LT" sz="2000" u="none" cap="none" strike="noStrike">
                <a:solidFill>
                  <a:schemeClr val="dk1"/>
                </a:solidFill>
                <a:latin typeface="Calibri"/>
                <a:ea typeface="Calibri"/>
                <a:cs typeface="Calibri"/>
                <a:sym typeface="Calibri"/>
              </a:rPr>
              <a:t>Open Application</a:t>
            </a:r>
            <a:r>
              <a:rPr lang="lt-LT" sz="2000"/>
              <a:t>”</a:t>
            </a:r>
            <a:r>
              <a:rPr b="0" i="0" lang="lt-LT" sz="2000" u="none" cap="none" strike="noStrike">
                <a:solidFill>
                  <a:schemeClr val="dk1"/>
                </a:solidFill>
                <a:latin typeface="Calibri"/>
                <a:ea typeface="Calibri"/>
                <a:cs typeface="Calibri"/>
                <a:sym typeface="Calibri"/>
              </a:rPr>
              <a:t> </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2" y="205978"/>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Koledžų pasirinkimas</a:t>
            </a:r>
          </a:p>
        </p:txBody>
      </p:sp>
      <p:sp>
        <p:nvSpPr>
          <p:cNvPr id="444" name="Shape 444"/>
          <p:cNvSpPr/>
          <p:nvPr>
            <p:ph idx="1" type="body"/>
          </p:nvPr>
        </p:nvSpPr>
        <p:spPr>
          <a:xfrm>
            <a:off x="278677" y="1071155"/>
            <a:ext cx="4179027"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„Pool“ sistema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21% offerių iš pool</a:t>
            </a:r>
          </a:p>
        </p:txBody>
      </p:sp>
      <p:sp>
        <p:nvSpPr>
          <p:cNvPr id="445" name="Shape 445"/>
          <p:cNvSpPr/>
          <p:nvPr>
            <p:ph idx="1" type="body"/>
          </p:nvPr>
        </p:nvSpPr>
        <p:spPr>
          <a:xfrm>
            <a:off x="4643437" y="1071154"/>
            <a:ext cx="4222162"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Interviu skirtinguose koledžuose</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33% įstojo ne į pasirinktą koledžą</a:t>
            </a:r>
          </a:p>
        </p:txBody>
      </p:sp>
      <p:pic>
        <p:nvPicPr>
          <p:cNvPr id="446" name="Shape 446"/>
          <p:cNvPicPr preferRelativeResize="0"/>
          <p:nvPr/>
        </p:nvPicPr>
        <p:blipFill rotWithShape="1">
          <a:blip r:embed="rId3">
            <a:alphaModFix/>
          </a:blip>
          <a:srcRect b="0" l="0" r="0" t="0"/>
          <a:stretch/>
        </p:blipFill>
        <p:spPr>
          <a:xfrm>
            <a:off x="457204" y="2524539"/>
            <a:ext cx="3399179" cy="2110524"/>
          </a:xfrm>
          <a:prstGeom prst="rect">
            <a:avLst/>
          </a:prstGeom>
          <a:noFill/>
          <a:ln>
            <a:noFill/>
          </a:ln>
        </p:spPr>
      </p:pic>
      <p:pic>
        <p:nvPicPr>
          <p:cNvPr id="447" name="Shape 447"/>
          <p:cNvPicPr preferRelativeResize="0"/>
          <p:nvPr/>
        </p:nvPicPr>
        <p:blipFill rotWithShape="1">
          <a:blip r:embed="rId4">
            <a:alphaModFix/>
          </a:blip>
          <a:srcRect b="0" l="0" r="0" t="0"/>
          <a:stretch/>
        </p:blipFill>
        <p:spPr>
          <a:xfrm>
            <a:off x="5092151" y="2524539"/>
            <a:ext cx="3399179" cy="211052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500"/>
                                        <p:tgtEl>
                                          <p:spTgt spid="4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500"/>
                                        <p:tgtEl>
                                          <p:spTgt spid="44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500"/>
                                        <p:tgtEl>
                                          <p:spTgt spid="44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Effect filter="fade" transition="in">
                                      <p:cBhvr>
                                        <p:cTn dur="500"/>
                                        <p:tgtEl>
                                          <p:spTgt spid="4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Effect filter="fade" transition="in">
                                      <p:cBhvr>
                                        <p:cTn dur="500"/>
                                        <p:tgtEl>
                                          <p:spTgt spid="4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Effect filter="fade" transition="in">
                                      <p:cBhvr>
                                        <p:cTn dur="500"/>
                                        <p:tgtEl>
                                          <p:spTgt spid="4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2000"/>
                                        <p:tgtEl>
                                          <p:spTgt spid="4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2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Stojimo procesas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98297" y="2024505"/>
            <a:ext cx="8229600" cy="857251"/>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Oxford </a:t>
            </a:r>
            <a:r>
              <a:rPr b="1" i="1" lang="lt-LT" sz="4800" u="none" cap="none" strike="noStrike">
                <a:solidFill>
                  <a:srgbClr val="434343"/>
                </a:solidFill>
                <a:latin typeface="Trebuchet MS"/>
                <a:ea typeface="Trebuchet MS"/>
                <a:cs typeface="Trebuchet MS"/>
                <a:sym typeface="Trebuchet MS"/>
              </a:rPr>
              <a:t>vs.</a:t>
            </a:r>
            <a:r>
              <a:rPr b="1" i="0" lang="lt-LT" sz="4800" u="none" cap="none" strike="noStrike">
                <a:solidFill>
                  <a:srgbClr val="434343"/>
                </a:solidFill>
                <a:latin typeface="Trebuchet MS"/>
                <a:ea typeface="Trebuchet MS"/>
                <a:cs typeface="Trebuchet MS"/>
                <a:sym typeface="Trebuchet MS"/>
              </a:rPr>
              <a:t> Cambridge</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Stojimo eiga</a:t>
            </a:r>
          </a:p>
        </p:txBody>
      </p:sp>
      <p:sp>
        <p:nvSpPr>
          <p:cNvPr id="460" name="Shape 460"/>
          <p:cNvSpPr/>
          <p:nvPr/>
        </p:nvSpPr>
        <p:spPr>
          <a:xfrm flipH="1" rot="10800000">
            <a:off x="1723580" y="1852954"/>
            <a:ext cx="185608" cy="220601"/>
          </a:xfrm>
          <a:prstGeom prst="triangle">
            <a:avLst>
              <a:gd fmla="val 50000" name="adj"/>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nvGrpSpPr>
          <p:cNvPr id="461" name="Shape 461"/>
          <p:cNvGrpSpPr/>
          <p:nvPr/>
        </p:nvGrpSpPr>
        <p:grpSpPr>
          <a:xfrm>
            <a:off x="1816381" y="999612"/>
            <a:ext cx="6219461" cy="1363694"/>
            <a:chOff x="1816378" y="999607"/>
            <a:chExt cx="6219461" cy="1363694"/>
          </a:xfrm>
        </p:grpSpPr>
        <p:grpSp>
          <p:nvGrpSpPr>
            <p:cNvPr id="462" name="Shape 462"/>
            <p:cNvGrpSpPr/>
            <p:nvPr/>
          </p:nvGrpSpPr>
          <p:grpSpPr>
            <a:xfrm>
              <a:off x="1816378" y="999607"/>
              <a:ext cx="6219461" cy="1363694"/>
              <a:chOff x="1816378" y="999607"/>
              <a:chExt cx="6219461" cy="1363694"/>
            </a:xfrm>
          </p:grpSpPr>
          <p:sp>
            <p:nvSpPr>
              <p:cNvPr id="463" name="Shape 463"/>
              <p:cNvSpPr/>
              <p:nvPr/>
            </p:nvSpPr>
            <p:spPr>
              <a:xfrm>
                <a:off x="1816378" y="2236277"/>
                <a:ext cx="6219461" cy="127023"/>
              </a:xfrm>
              <a:prstGeom prst="rect">
                <a:avLst/>
              </a:prstGeom>
              <a:solidFill>
                <a:srgbClr val="15537E"/>
              </a:solidFill>
              <a:ln cap="flat" cmpd="sng" w="19050">
                <a:solidFill>
                  <a:schemeClr val="dk2"/>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64" name="Shape 464"/>
              <p:cNvSpPr/>
              <p:nvPr/>
            </p:nvSpPr>
            <p:spPr>
              <a:xfrm>
                <a:off x="4719487" y="999607"/>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65" name="Shape 465"/>
              <p:cNvSpPr/>
              <p:nvPr/>
            </p:nvSpPr>
            <p:spPr>
              <a:xfrm>
                <a:off x="5293719"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66" name="Shape 466"/>
              <p:cNvSpPr/>
              <p:nvPr/>
            </p:nvSpPr>
            <p:spPr>
              <a:xfrm>
                <a:off x="5092391" y="1527973"/>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67" name="Shape 467"/>
              <p:cNvSpPr/>
              <p:nvPr/>
            </p:nvSpPr>
            <p:spPr>
              <a:xfrm>
                <a:off x="4891062"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68" name="Shape 468"/>
              <p:cNvSpPr/>
              <p:nvPr/>
            </p:nvSpPr>
            <p:spPr>
              <a:xfrm>
                <a:off x="3292692" y="1617942"/>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sp>
          <p:nvSpPr>
            <p:cNvPr id="469" name="Shape 469"/>
            <p:cNvSpPr/>
            <p:nvPr/>
          </p:nvSpPr>
          <p:spPr>
            <a:xfrm>
              <a:off x="7437324" y="1528216"/>
              <a:ext cx="598515" cy="598515"/>
            </a:xfrm>
            <a:prstGeom prst="sun">
              <a:avLst>
                <a:gd fmla="val 25000" name="adj"/>
              </a:avLst>
            </a:prstGeom>
            <a:solidFill>
              <a:schemeClr val="lt1"/>
            </a:solidFill>
            <a:ln cap="flat" cmpd="sng" w="12700">
              <a:solidFill>
                <a:srgbClr val="1A669A"/>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lt1"/>
                </a:solidFill>
                <a:latin typeface="Arial"/>
                <a:ea typeface="Arial"/>
                <a:cs typeface="Arial"/>
                <a:sym typeface="Arial"/>
              </a:endParaRPr>
            </a:p>
          </p:txBody>
        </p:sp>
      </p:grpSp>
      <p:sp>
        <p:nvSpPr>
          <p:cNvPr id="470" name="Shape 470"/>
          <p:cNvSpPr/>
          <p:nvPr/>
        </p:nvSpPr>
        <p:spPr>
          <a:xfrm>
            <a:off x="2829892" y="2868732"/>
            <a:ext cx="3484223" cy="667624"/>
          </a:xfrm>
          <a:prstGeom prst="round2DiagRect">
            <a:avLst>
              <a:gd fmla="val 29118"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UCAS formos užpildymas</a:t>
            </a:r>
          </a:p>
        </p:txBody>
      </p:sp>
      <p:sp>
        <p:nvSpPr>
          <p:cNvPr id="471" name="Shape 471"/>
          <p:cNvSpPr/>
          <p:nvPr/>
        </p:nvSpPr>
        <p:spPr>
          <a:xfrm>
            <a:off x="3454414" y="3825769"/>
            <a:ext cx="2235172" cy="455289"/>
          </a:xfrm>
          <a:prstGeom prst="round2DiagRect">
            <a:avLst>
              <a:gd fmla="val 42969" name="adj1"/>
              <a:gd fmla="val 0" name="adj2"/>
            </a:avLst>
          </a:prstGeom>
          <a:solidFill>
            <a:srgbClr val="FF0000"/>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chemeClr val="lt1"/>
                </a:solidFill>
                <a:latin typeface="Trebuchet MS"/>
                <a:ea typeface="Trebuchet MS"/>
                <a:cs typeface="Trebuchet MS"/>
                <a:sym typeface="Trebuchet MS"/>
              </a:rPr>
              <a:t>Spalio 15 diena</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animEffect filter="fade" transition="in">
                                      <p:cBhvr>
                                        <p:cTn dur="500"/>
                                        <p:tgtEl>
                                          <p:spTgt spid="4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Stojimo eiga</a:t>
            </a:r>
          </a:p>
        </p:txBody>
      </p:sp>
      <p:sp>
        <p:nvSpPr>
          <p:cNvPr id="479" name="Shape 479"/>
          <p:cNvSpPr/>
          <p:nvPr/>
        </p:nvSpPr>
        <p:spPr>
          <a:xfrm flipH="1" rot="10800000">
            <a:off x="1723580" y="1852954"/>
            <a:ext cx="185608" cy="220601"/>
          </a:xfrm>
          <a:prstGeom prst="triangle">
            <a:avLst>
              <a:gd fmla="val 50000" name="adj"/>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nvGrpSpPr>
          <p:cNvPr id="480" name="Shape 480"/>
          <p:cNvGrpSpPr/>
          <p:nvPr/>
        </p:nvGrpSpPr>
        <p:grpSpPr>
          <a:xfrm>
            <a:off x="1816381" y="999612"/>
            <a:ext cx="6219461" cy="1363694"/>
            <a:chOff x="1816378" y="999607"/>
            <a:chExt cx="6219461" cy="1363694"/>
          </a:xfrm>
        </p:grpSpPr>
        <p:grpSp>
          <p:nvGrpSpPr>
            <p:cNvPr id="481" name="Shape 481"/>
            <p:cNvGrpSpPr/>
            <p:nvPr/>
          </p:nvGrpSpPr>
          <p:grpSpPr>
            <a:xfrm>
              <a:off x="1816378" y="999607"/>
              <a:ext cx="6219461" cy="1363694"/>
              <a:chOff x="1816378" y="999607"/>
              <a:chExt cx="6219461" cy="1363694"/>
            </a:xfrm>
          </p:grpSpPr>
          <p:sp>
            <p:nvSpPr>
              <p:cNvPr id="482" name="Shape 482"/>
              <p:cNvSpPr/>
              <p:nvPr/>
            </p:nvSpPr>
            <p:spPr>
              <a:xfrm>
                <a:off x="1816378" y="2236277"/>
                <a:ext cx="6219461" cy="127023"/>
              </a:xfrm>
              <a:prstGeom prst="rect">
                <a:avLst/>
              </a:prstGeom>
              <a:solidFill>
                <a:srgbClr val="15537E"/>
              </a:solidFill>
              <a:ln cap="flat" cmpd="sng" w="19050">
                <a:solidFill>
                  <a:schemeClr val="dk2"/>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83" name="Shape 483"/>
              <p:cNvSpPr/>
              <p:nvPr/>
            </p:nvSpPr>
            <p:spPr>
              <a:xfrm>
                <a:off x="4719487" y="999607"/>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84" name="Shape 484"/>
              <p:cNvSpPr/>
              <p:nvPr/>
            </p:nvSpPr>
            <p:spPr>
              <a:xfrm>
                <a:off x="5293719"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85" name="Shape 485"/>
              <p:cNvSpPr/>
              <p:nvPr/>
            </p:nvSpPr>
            <p:spPr>
              <a:xfrm>
                <a:off x="5092391" y="1527973"/>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86" name="Shape 486"/>
              <p:cNvSpPr/>
              <p:nvPr/>
            </p:nvSpPr>
            <p:spPr>
              <a:xfrm>
                <a:off x="4891062"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87" name="Shape 487"/>
              <p:cNvSpPr/>
              <p:nvPr/>
            </p:nvSpPr>
            <p:spPr>
              <a:xfrm>
                <a:off x="3292692" y="1617942"/>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sp>
          <p:nvSpPr>
            <p:cNvPr id="488" name="Shape 488"/>
            <p:cNvSpPr/>
            <p:nvPr/>
          </p:nvSpPr>
          <p:spPr>
            <a:xfrm>
              <a:off x="7437324" y="1528216"/>
              <a:ext cx="598515" cy="598515"/>
            </a:xfrm>
            <a:prstGeom prst="sun">
              <a:avLst>
                <a:gd fmla="val 25000" name="adj"/>
              </a:avLst>
            </a:prstGeom>
            <a:solidFill>
              <a:schemeClr val="lt1"/>
            </a:solidFill>
            <a:ln cap="flat" cmpd="sng" w="12700">
              <a:solidFill>
                <a:srgbClr val="1A669A"/>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lt1"/>
                </a:solidFill>
                <a:latin typeface="Arial"/>
                <a:ea typeface="Arial"/>
                <a:cs typeface="Arial"/>
                <a:sym typeface="Arial"/>
              </a:endParaRPr>
            </a:p>
          </p:txBody>
        </p:sp>
      </p:grpSp>
      <p:sp>
        <p:nvSpPr>
          <p:cNvPr id="489" name="Shape 489"/>
          <p:cNvSpPr/>
          <p:nvPr/>
        </p:nvSpPr>
        <p:spPr>
          <a:xfrm>
            <a:off x="3292692" y="1617945"/>
            <a:ext cx="745808" cy="506011"/>
          </a:xfrm>
          <a:prstGeom prst="cloud">
            <a:avLst/>
          </a:prstGeom>
          <a:solidFill>
            <a:srgbClr val="757070"/>
          </a:solidFill>
          <a:ln cap="flat" cmpd="sng" w="19050">
            <a:solidFill>
              <a:srgbClr val="0C0C0C"/>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490" name="Shape 490"/>
          <p:cNvSpPr/>
          <p:nvPr/>
        </p:nvSpPr>
        <p:spPr>
          <a:xfrm>
            <a:off x="2177007" y="3004848"/>
            <a:ext cx="4789996" cy="1063017"/>
          </a:xfrm>
          <a:prstGeom prst="round2DiagRect">
            <a:avLst>
              <a:gd fmla="val 29118"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Testai, esė </a:t>
            </a:r>
            <a:r>
              <a:rPr b="0" i="0" lang="lt-LT" sz="2000" u="none" cap="none" strike="noStrike">
                <a:solidFill>
                  <a:schemeClr val="dk1"/>
                </a:solidFill>
                <a:latin typeface="Calibri"/>
                <a:ea typeface="Calibri"/>
                <a:cs typeface="Calibri"/>
                <a:sym typeface="Calibri"/>
              </a:rPr>
              <a:t>–</a:t>
            </a:r>
            <a:r>
              <a:rPr b="0" i="0" lang="lt-LT" sz="2000" u="none" cap="none" strike="noStrike">
                <a:solidFill>
                  <a:srgbClr val="434343"/>
                </a:solidFill>
                <a:latin typeface="Trebuchet MS"/>
                <a:ea typeface="Trebuchet MS"/>
                <a:cs typeface="Trebuchet MS"/>
                <a:sym typeface="Trebuchet MS"/>
              </a:rPr>
              <a:t> </a:t>
            </a:r>
            <a:r>
              <a:rPr b="0" i="0" lang="lt-LT" sz="2000" u="none" cap="none" strike="noStrike">
                <a:solidFill>
                  <a:srgbClr val="FF0000"/>
                </a:solidFill>
                <a:latin typeface="Trebuchet MS"/>
                <a:ea typeface="Trebuchet MS"/>
                <a:cs typeface="Trebuchet MS"/>
                <a:sym typeface="Trebuchet MS"/>
              </a:rPr>
              <a:t>lapkritis</a:t>
            </a:r>
          </a:p>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Kembridžo SAQ </a:t>
            </a:r>
            <a:r>
              <a:rPr b="0" i="0" lang="lt-LT" sz="2000" u="none" cap="none" strike="noStrike">
                <a:solidFill>
                  <a:schemeClr val="dk1"/>
                </a:solidFill>
                <a:latin typeface="Calibri"/>
                <a:ea typeface="Calibri"/>
                <a:cs typeface="Calibri"/>
                <a:sym typeface="Calibri"/>
              </a:rPr>
              <a:t>–</a:t>
            </a:r>
            <a:r>
              <a:rPr b="0" i="0" lang="lt-LT" sz="2000" u="none" cap="none" strike="noStrike">
                <a:solidFill>
                  <a:srgbClr val="434343"/>
                </a:solidFill>
                <a:latin typeface="Trebuchet MS"/>
                <a:ea typeface="Trebuchet MS"/>
                <a:cs typeface="Trebuchet MS"/>
                <a:sym typeface="Trebuchet MS"/>
              </a:rPr>
              <a:t> </a:t>
            </a:r>
            <a:r>
              <a:rPr b="0" i="0" lang="lt-LT" sz="2000" u="none" cap="none" strike="noStrike">
                <a:solidFill>
                  <a:srgbClr val="FF0000"/>
                </a:solidFill>
                <a:latin typeface="Trebuchet MS"/>
                <a:ea typeface="Trebuchet MS"/>
                <a:cs typeface="Trebuchet MS"/>
                <a:sym typeface="Trebuchet MS"/>
              </a:rPr>
              <a:t>spalio 22</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animEffect filter="fade" transition="in">
                                      <p:cBhvr>
                                        <p:cTn dur="500"/>
                                        <p:tgtEl>
                                          <p:spTgt spid="49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animEffect filter="fade" transition="in">
                                      <p:cBhvr>
                                        <p:cTn dur="500"/>
                                        <p:tgtEl>
                                          <p:spTgt spid="4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Stojimo eiga</a:t>
            </a:r>
          </a:p>
        </p:txBody>
      </p:sp>
      <p:sp>
        <p:nvSpPr>
          <p:cNvPr id="498" name="Shape 498"/>
          <p:cNvSpPr/>
          <p:nvPr/>
        </p:nvSpPr>
        <p:spPr>
          <a:xfrm flipH="1" rot="10800000">
            <a:off x="1723580" y="1852954"/>
            <a:ext cx="185608" cy="220601"/>
          </a:xfrm>
          <a:prstGeom prst="triangle">
            <a:avLst>
              <a:gd fmla="val 50000" name="adj"/>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nvGrpSpPr>
          <p:cNvPr id="499" name="Shape 499"/>
          <p:cNvGrpSpPr/>
          <p:nvPr/>
        </p:nvGrpSpPr>
        <p:grpSpPr>
          <a:xfrm>
            <a:off x="1816381" y="999612"/>
            <a:ext cx="6219461" cy="1363694"/>
            <a:chOff x="1816378" y="999607"/>
            <a:chExt cx="6219461" cy="1363694"/>
          </a:xfrm>
        </p:grpSpPr>
        <p:grpSp>
          <p:nvGrpSpPr>
            <p:cNvPr id="500" name="Shape 500"/>
            <p:cNvGrpSpPr/>
            <p:nvPr/>
          </p:nvGrpSpPr>
          <p:grpSpPr>
            <a:xfrm>
              <a:off x="1816378" y="999607"/>
              <a:ext cx="6219461" cy="1363694"/>
              <a:chOff x="1816378" y="999607"/>
              <a:chExt cx="6219461" cy="1363694"/>
            </a:xfrm>
          </p:grpSpPr>
          <p:sp>
            <p:nvSpPr>
              <p:cNvPr id="501" name="Shape 501"/>
              <p:cNvSpPr/>
              <p:nvPr/>
            </p:nvSpPr>
            <p:spPr>
              <a:xfrm>
                <a:off x="1816378" y="2236277"/>
                <a:ext cx="6219461" cy="127023"/>
              </a:xfrm>
              <a:prstGeom prst="rect">
                <a:avLst/>
              </a:prstGeom>
              <a:solidFill>
                <a:srgbClr val="15537E"/>
              </a:solidFill>
              <a:ln cap="flat" cmpd="sng" w="19050">
                <a:solidFill>
                  <a:schemeClr val="dk2"/>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02" name="Shape 502"/>
              <p:cNvSpPr/>
              <p:nvPr/>
            </p:nvSpPr>
            <p:spPr>
              <a:xfrm>
                <a:off x="4719487" y="999607"/>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03" name="Shape 503"/>
              <p:cNvSpPr/>
              <p:nvPr/>
            </p:nvSpPr>
            <p:spPr>
              <a:xfrm>
                <a:off x="3292692" y="1617942"/>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sp>
          <p:nvSpPr>
            <p:cNvPr id="504" name="Shape 504"/>
            <p:cNvSpPr/>
            <p:nvPr/>
          </p:nvSpPr>
          <p:spPr>
            <a:xfrm>
              <a:off x="7437324" y="1528216"/>
              <a:ext cx="598515" cy="598515"/>
            </a:xfrm>
            <a:prstGeom prst="sun">
              <a:avLst>
                <a:gd fmla="val 25000" name="adj"/>
              </a:avLst>
            </a:prstGeom>
            <a:solidFill>
              <a:schemeClr val="lt1"/>
            </a:solidFill>
            <a:ln cap="flat" cmpd="sng" w="12700">
              <a:solidFill>
                <a:srgbClr val="1A669A"/>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lt1"/>
                </a:solidFill>
                <a:latin typeface="Arial"/>
                <a:ea typeface="Arial"/>
                <a:cs typeface="Arial"/>
                <a:sym typeface="Arial"/>
              </a:endParaRPr>
            </a:p>
          </p:txBody>
        </p:sp>
      </p:grpSp>
      <p:sp>
        <p:nvSpPr>
          <p:cNvPr id="505" name="Shape 505"/>
          <p:cNvSpPr/>
          <p:nvPr/>
        </p:nvSpPr>
        <p:spPr>
          <a:xfrm>
            <a:off x="1512915" y="2880866"/>
            <a:ext cx="6118166" cy="904175"/>
          </a:xfrm>
          <a:prstGeom prst="round2DiagRect">
            <a:avLst>
              <a:gd fmla="val 42969" name="adj1"/>
              <a:gd fmla="val 0" name="adj2"/>
            </a:avLst>
          </a:prstGeom>
          <a:solidFill>
            <a:srgbClr val="FF0000"/>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chemeClr val="lt1"/>
                </a:solidFill>
                <a:latin typeface="Trebuchet MS"/>
                <a:ea typeface="Trebuchet MS"/>
                <a:cs typeface="Trebuchet MS"/>
                <a:sym typeface="Trebuchet MS"/>
              </a:rPr>
              <a:t>Interviu – gruodis</a:t>
            </a:r>
          </a:p>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chemeClr val="lt1"/>
                </a:solidFill>
                <a:latin typeface="Trebuchet MS"/>
                <a:ea typeface="Trebuchet MS"/>
                <a:cs typeface="Trebuchet MS"/>
                <a:sym typeface="Trebuchet MS"/>
              </a:rPr>
              <a:t>Antras interviu etapas Kembridže – sausio pradžia</a:t>
            </a:r>
          </a:p>
        </p:txBody>
      </p:sp>
      <p:sp>
        <p:nvSpPr>
          <p:cNvPr id="506" name="Shape 506"/>
          <p:cNvSpPr/>
          <p:nvPr/>
        </p:nvSpPr>
        <p:spPr>
          <a:xfrm>
            <a:off x="4719487" y="999608"/>
            <a:ext cx="745808" cy="506011"/>
          </a:xfrm>
          <a:prstGeom prst="cloud">
            <a:avLst/>
          </a:prstGeom>
          <a:solidFill>
            <a:srgbClr val="757070"/>
          </a:solidFill>
          <a:ln cap="flat" cmpd="sng" w="19050">
            <a:solidFill>
              <a:srgbClr val="0C0C0C"/>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07" name="Shape 507"/>
          <p:cNvSpPr/>
          <p:nvPr/>
        </p:nvSpPr>
        <p:spPr>
          <a:xfrm>
            <a:off x="4849110" y="1551204"/>
            <a:ext cx="319463" cy="599022"/>
          </a:xfrm>
          <a:prstGeom prst="lightningBolt">
            <a:avLst/>
          </a:prstGeom>
          <a:solidFill>
            <a:srgbClr val="FFFF00"/>
          </a:solidFill>
          <a:ln cap="flat" cmpd="sng" w="19050">
            <a:solidFill>
              <a:srgbClr val="FFC000"/>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08" name="Shape 508"/>
          <p:cNvSpPr/>
          <p:nvPr/>
        </p:nvSpPr>
        <p:spPr>
          <a:xfrm>
            <a:off x="5014569" y="1551204"/>
            <a:ext cx="319482" cy="599003"/>
          </a:xfrm>
          <a:prstGeom prst="lightningBolt">
            <a:avLst/>
          </a:prstGeom>
          <a:solidFill>
            <a:srgbClr val="FFFF00"/>
          </a:solidFill>
          <a:ln cap="flat" cmpd="sng" w="19050">
            <a:solidFill>
              <a:srgbClr val="FFC000"/>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09" name="Shape 509"/>
          <p:cNvSpPr/>
          <p:nvPr/>
        </p:nvSpPr>
        <p:spPr>
          <a:xfrm>
            <a:off x="5256230" y="1551203"/>
            <a:ext cx="319482" cy="599003"/>
          </a:xfrm>
          <a:prstGeom prst="lightningBolt">
            <a:avLst/>
          </a:prstGeom>
          <a:solidFill>
            <a:srgbClr val="FFFF00"/>
          </a:solidFill>
          <a:ln cap="flat" cmpd="sng" w="19050">
            <a:solidFill>
              <a:srgbClr val="FFC000"/>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10" name="Shape 510"/>
          <p:cNvSpPr/>
          <p:nvPr/>
        </p:nvSpPr>
        <p:spPr>
          <a:xfrm>
            <a:off x="2310208" y="3967844"/>
            <a:ext cx="4523568" cy="753396"/>
          </a:xfrm>
          <a:prstGeom prst="round2DiagRect">
            <a:avLst>
              <a:gd fmla="val 29118"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chemeClr val="dk1"/>
                </a:solidFill>
                <a:latin typeface="Calibri"/>
                <a:ea typeface="Calibri"/>
                <a:cs typeface="Calibri"/>
                <a:sym typeface="Calibri"/>
              </a:rPr>
              <a:t>Kembridže į interviu patenka 80%, Oksforde – apie 30% stojančių</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500"/>
                                        <p:tgtEl>
                                          <p:spTgt spid="5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Stojimo eiga</a:t>
            </a:r>
          </a:p>
        </p:txBody>
      </p:sp>
      <p:sp>
        <p:nvSpPr>
          <p:cNvPr id="518" name="Shape 518"/>
          <p:cNvSpPr/>
          <p:nvPr/>
        </p:nvSpPr>
        <p:spPr>
          <a:xfrm flipH="1" rot="10800000">
            <a:off x="1723580" y="1852954"/>
            <a:ext cx="185608" cy="220601"/>
          </a:xfrm>
          <a:prstGeom prst="triangle">
            <a:avLst>
              <a:gd fmla="val 50000" name="adj"/>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nvGrpSpPr>
          <p:cNvPr id="519" name="Shape 519"/>
          <p:cNvGrpSpPr/>
          <p:nvPr/>
        </p:nvGrpSpPr>
        <p:grpSpPr>
          <a:xfrm>
            <a:off x="1816381" y="999612"/>
            <a:ext cx="6219461" cy="1363694"/>
            <a:chOff x="1816378" y="999607"/>
            <a:chExt cx="6219461" cy="1363694"/>
          </a:xfrm>
        </p:grpSpPr>
        <p:sp>
          <p:nvSpPr>
            <p:cNvPr id="520" name="Shape 520"/>
            <p:cNvSpPr/>
            <p:nvPr/>
          </p:nvSpPr>
          <p:spPr>
            <a:xfrm>
              <a:off x="1816378" y="2236277"/>
              <a:ext cx="6219461" cy="127023"/>
            </a:xfrm>
            <a:prstGeom prst="rect">
              <a:avLst/>
            </a:prstGeom>
            <a:solidFill>
              <a:srgbClr val="15537E"/>
            </a:solidFill>
            <a:ln cap="flat" cmpd="sng" w="19050">
              <a:solidFill>
                <a:schemeClr val="dk2"/>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21" name="Shape 521"/>
            <p:cNvSpPr/>
            <p:nvPr/>
          </p:nvSpPr>
          <p:spPr>
            <a:xfrm>
              <a:off x="4719487" y="999607"/>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22" name="Shape 522"/>
            <p:cNvSpPr/>
            <p:nvPr/>
          </p:nvSpPr>
          <p:spPr>
            <a:xfrm>
              <a:off x="5293719"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23" name="Shape 523"/>
            <p:cNvSpPr/>
            <p:nvPr/>
          </p:nvSpPr>
          <p:spPr>
            <a:xfrm>
              <a:off x="5092391" y="1527973"/>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24" name="Shape 524"/>
            <p:cNvSpPr/>
            <p:nvPr/>
          </p:nvSpPr>
          <p:spPr>
            <a:xfrm>
              <a:off x="4891062" y="1513069"/>
              <a:ext cx="319482" cy="599003"/>
            </a:xfrm>
            <a:prstGeom prst="lightningBolt">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sp>
          <p:nvSpPr>
            <p:cNvPr id="525" name="Shape 525"/>
            <p:cNvSpPr/>
            <p:nvPr/>
          </p:nvSpPr>
          <p:spPr>
            <a:xfrm>
              <a:off x="3292692" y="1617942"/>
              <a:ext cx="745808" cy="506009"/>
            </a:xfrm>
            <a:prstGeom prst="cloud">
              <a:avLst/>
            </a:prstGeom>
            <a:solidFill>
              <a:schemeClr val="lt1"/>
            </a:solidFill>
            <a:ln cap="flat" cmpd="sng" w="19050">
              <a:solidFill>
                <a:srgbClr val="1A669A"/>
              </a:solidFill>
              <a:prstDash val="solid"/>
              <a:round/>
              <a:headEnd len="med" w="med" type="none"/>
              <a:tailEnd len="med" w="med" type="none"/>
            </a:ln>
          </p:spPr>
          <p:txBody>
            <a:bodyPr anchorCtr="0" anchor="ctr" bIns="62200" lIns="62200" rIns="62200" tIns="62200">
              <a:noAutofit/>
            </a:bodyPr>
            <a:lstStyle/>
            <a:p>
              <a:pPr indent="0" lvl="0" marL="0" marR="0" rtl="0" algn="l">
                <a:lnSpc>
                  <a:spcPct val="100000"/>
                </a:lnSpc>
                <a:spcBef>
                  <a:spcPts val="0"/>
                </a:spcBef>
                <a:spcAft>
                  <a:spcPts val="0"/>
                </a:spcAft>
                <a:buClr>
                  <a:srgbClr val="000000"/>
                </a:buClr>
                <a:buFont typeface="Arial"/>
                <a:buNone/>
              </a:pPr>
              <a:r>
                <a:t/>
              </a:r>
              <a:endParaRPr b="0" i="0" sz="953" u="none" cap="none" strike="noStrike">
                <a:solidFill>
                  <a:srgbClr val="000000"/>
                </a:solidFill>
                <a:latin typeface="Arial"/>
                <a:ea typeface="Arial"/>
                <a:cs typeface="Arial"/>
                <a:sym typeface="Arial"/>
              </a:endParaRPr>
            </a:p>
          </p:txBody>
        </p:sp>
      </p:grpSp>
      <p:sp>
        <p:nvSpPr>
          <p:cNvPr id="526" name="Shape 526"/>
          <p:cNvSpPr/>
          <p:nvPr/>
        </p:nvSpPr>
        <p:spPr>
          <a:xfrm>
            <a:off x="2660478" y="2887161"/>
            <a:ext cx="3823051" cy="1298383"/>
          </a:xfrm>
          <a:prstGeom prst="round2DiagRect">
            <a:avLst>
              <a:gd fmla="val 29118"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50" lvl="0" marL="171450" marR="0" rtl="0" algn="ctr">
              <a:lnSpc>
                <a:spcPct val="100000"/>
              </a:lnSpc>
              <a:spcBef>
                <a:spcPts val="0"/>
              </a:spcBef>
              <a:spcAft>
                <a:spcPts val="0"/>
              </a:spcAft>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Rezultatai ir tolimesnis gyvenimas </a:t>
            </a:r>
            <a:r>
              <a:rPr b="0" i="0" lang="lt-LT" sz="2000" u="none" cap="none" strike="noStrike">
                <a:solidFill>
                  <a:schemeClr val="dk1"/>
                </a:solidFill>
                <a:latin typeface="Calibri"/>
                <a:ea typeface="Calibri"/>
                <a:cs typeface="Calibri"/>
                <a:sym typeface="Calibri"/>
              </a:rPr>
              <a:t>–</a:t>
            </a:r>
            <a:r>
              <a:rPr b="0" i="0" lang="lt-LT" sz="2000" u="none" cap="none" strike="noStrike">
                <a:solidFill>
                  <a:srgbClr val="434343"/>
                </a:solidFill>
                <a:latin typeface="Trebuchet MS"/>
                <a:ea typeface="Trebuchet MS"/>
                <a:cs typeface="Trebuchet MS"/>
                <a:sym typeface="Trebuchet MS"/>
              </a:rPr>
              <a:t> sausis</a:t>
            </a:r>
          </a:p>
        </p:txBody>
      </p:sp>
      <p:sp>
        <p:nvSpPr>
          <p:cNvPr id="527" name="Shape 527"/>
          <p:cNvSpPr/>
          <p:nvPr/>
        </p:nvSpPr>
        <p:spPr>
          <a:xfrm>
            <a:off x="7437328" y="1528223"/>
            <a:ext cx="598515" cy="598515"/>
          </a:xfrm>
          <a:prstGeom prst="sun">
            <a:avLst>
              <a:gd fmla="val 25000" name="adj"/>
            </a:avLst>
          </a:prstGeom>
          <a:solidFill>
            <a:srgbClr val="FFFF00"/>
          </a:solidFill>
          <a:ln cap="flat" cmpd="sng" w="12700">
            <a:solidFill>
              <a:srgbClr val="FFC000"/>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lt1"/>
              </a:solidFill>
              <a:latin typeface="Arial"/>
              <a:ea typeface="Arial"/>
              <a:cs typeface="Arial"/>
              <a:sym typeface="Arial"/>
            </a:endParaRPr>
          </a:p>
        </p:txBody>
      </p:sp>
      <p:sp>
        <p:nvSpPr>
          <p:cNvPr id="528" name="Shape 528"/>
          <p:cNvSpPr/>
          <p:nvPr/>
        </p:nvSpPr>
        <p:spPr>
          <a:xfrm>
            <a:off x="7437328" y="1528223"/>
            <a:ext cx="598515" cy="598515"/>
          </a:xfrm>
          <a:prstGeom prst="sun">
            <a:avLst>
              <a:gd fmla="val 25000" name="adj"/>
            </a:avLst>
          </a:prstGeom>
          <a:solidFill>
            <a:schemeClr val="lt1"/>
          </a:solidFill>
          <a:ln cap="flat" cmpd="sng" w="12700">
            <a:solidFill>
              <a:srgbClr val="1A669A"/>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1" u="none" cap="none" strike="noStrike">
              <a:solidFill>
                <a:schemeClr val="lt1"/>
              </a:solidFill>
              <a:latin typeface="Arial"/>
              <a:ea typeface="Arial"/>
              <a:cs typeface="Arial"/>
              <a:sym typeface="Arial"/>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527"/>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Effect filter="fade" transition="in">
                                      <p:cBhvr>
                                        <p:cTn dur="500"/>
                                        <p:tgtEl>
                                          <p:spTgt spid="5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Kaip nepasimesti?</a:t>
            </a:r>
          </a:p>
        </p:txBody>
      </p:sp>
      <p:sp>
        <p:nvSpPr>
          <p:cNvPr id="536" name="Shape 536"/>
          <p:cNvSpPr/>
          <p:nvPr>
            <p:ph idx="1" type="body"/>
          </p:nvPr>
        </p:nvSpPr>
        <p:spPr>
          <a:xfrm>
            <a:off x="2145990" y="1217248"/>
            <a:ext cx="4852030" cy="3465855"/>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Svarbiausia:</a:t>
            </a:r>
          </a:p>
          <a:p>
            <a:pPr indent="-184137" lvl="1" marL="514338"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UCAS Personal Statement</a:t>
            </a:r>
          </a:p>
          <a:p>
            <a:pPr indent="-184137" lvl="1" marL="514338"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UCAS Reference (rekomendacija)</a:t>
            </a:r>
          </a:p>
          <a:p>
            <a:pPr indent="-184137" lvl="1" marL="514338"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Testai</a:t>
            </a:r>
          </a:p>
          <a:p>
            <a:pPr indent="-184137" lvl="1" marL="514338"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Esė</a:t>
            </a:r>
          </a:p>
          <a:p>
            <a:pPr indent="-184137" lvl="1" marL="514338" marR="0" rtl="0" algn="l">
              <a:lnSpc>
                <a:spcPct val="150000"/>
              </a:lnSpc>
              <a:spcBef>
                <a:spcPts val="0"/>
              </a:spcBef>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Interviu</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500"/>
                                        <p:tgtEl>
                                          <p:spTgt spid="5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500"/>
                                        <p:tgtEl>
                                          <p:spTgt spid="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Effect filter="fade" transition="in">
                                      <p:cBhvr>
                                        <p:cTn dur="500"/>
                                        <p:tgtEl>
                                          <p:spTgt spid="5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Effect filter="fade" transition="in">
                                      <p:cBhvr>
                                        <p:cTn dur="500"/>
                                        <p:tgtEl>
                                          <p:spTgt spid="5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animEffect filter="fade" transition="in">
                                      <p:cBhvr>
                                        <p:cTn dur="500"/>
                                        <p:tgtEl>
                                          <p:spTgt spid="5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5" st="5"/>
                                            </p:txEl>
                                          </p:spTgt>
                                        </p:tgtEl>
                                        <p:attrNameLst>
                                          <p:attrName>style.visibility</p:attrName>
                                        </p:attrNameLst>
                                      </p:cBhvr>
                                      <p:to>
                                        <p:strVal val="visible"/>
                                      </p:to>
                                    </p:set>
                                    <p:animEffect filter="fade" transition="in">
                                      <p:cBhvr>
                                        <p:cTn dur="500"/>
                                        <p:tgtEl>
                                          <p:spTgt spid="5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600" u="none" cap="none" strike="noStrike">
                <a:solidFill>
                  <a:srgbClr val="434343"/>
                </a:solidFill>
                <a:latin typeface="Trebuchet MS"/>
                <a:ea typeface="Trebuchet MS"/>
                <a:cs typeface="Trebuchet MS"/>
                <a:sym typeface="Trebuchet MS"/>
              </a:rPr>
              <a:t>Patarimai</a:t>
            </a:r>
          </a:p>
        </p:txBody>
      </p:sp>
      <p:sp>
        <p:nvSpPr>
          <p:cNvPr id="544" name="Shape 544"/>
          <p:cNvSpPr/>
          <p:nvPr>
            <p:ph idx="1" type="body"/>
          </p:nvPr>
        </p:nvSpPr>
        <p:spPr>
          <a:xfrm>
            <a:off x="1532984" y="1607474"/>
            <a:ext cx="6078040" cy="2798271"/>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171446" lvl="0" marL="171446"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Rinkitės mėgstamą dalyką.</a:t>
            </a:r>
          </a:p>
          <a:p>
            <a:pPr indent="-171446" lvl="0" marL="171446"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Nepersistenkite gudraudami.</a:t>
            </a:r>
          </a:p>
          <a:p>
            <a:pPr indent="-171446" lvl="0" marL="171446"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Parodykite viską, ką galite.</a:t>
            </a:r>
          </a:p>
          <a:p>
            <a:pPr indent="-171446" lvl="0" marL="171446" marR="0" rtl="0" algn="l">
              <a:lnSpc>
                <a:spcPct val="150000"/>
              </a:lnSpc>
              <a:spcBef>
                <a:spcPts val="0"/>
              </a:spcBef>
              <a:spcAft>
                <a:spcPts val="0"/>
              </a:spcAft>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Bendraukite gyvai, entuziastingai ir pagarbiai.</a:t>
            </a:r>
          </a:p>
          <a:p>
            <a:pPr indent="-171446" lvl="0" marL="171446" marR="0" rtl="0" algn="l">
              <a:lnSpc>
                <a:spcPct val="150000"/>
              </a:lnSpc>
              <a:spcBef>
                <a:spcPts val="0"/>
              </a:spcBef>
              <a:buClr>
                <a:schemeClr val="dk1"/>
              </a:buClr>
              <a:buSzPct val="100000"/>
              <a:buFont typeface="Arial"/>
              <a:buChar char="•"/>
            </a:pPr>
            <a:r>
              <a:rPr b="0" i="0" lang="lt-LT" sz="2000" u="none" cap="none" strike="noStrike">
                <a:solidFill>
                  <a:srgbClr val="434343"/>
                </a:solidFill>
                <a:latin typeface="Trebuchet MS"/>
                <a:ea typeface="Trebuchet MS"/>
                <a:cs typeface="Trebuchet MS"/>
                <a:sym typeface="Trebuchet MS"/>
              </a:rPr>
              <a:t>Nesijaudinkite.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animEffect filter="fade" transition="in">
                                      <p:cBhvr>
                                        <p:cTn dur="500"/>
                                        <p:tgtEl>
                                          <p:spTgt spid="5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animEffect filter="fade" transition="in">
                                      <p:cBhvr>
                                        <p:cTn dur="500"/>
                                        <p:tgtEl>
                                          <p:spTgt spid="54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animEffect filter="fade" transition="in">
                                      <p:cBhvr>
                                        <p:cTn dur="500"/>
                                        <p:tgtEl>
                                          <p:spTgt spid="54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animEffect filter="fade" transition="in">
                                      <p:cBhvr>
                                        <p:cTn dur="500"/>
                                        <p:tgtEl>
                                          <p:spTgt spid="54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animEffect filter="fade" transition="in">
                                      <p:cBhvr>
                                        <p:cTn dur="500"/>
                                        <p:tgtEl>
                                          <p:spTgt spid="5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ctrTitle"/>
          </p:nvPr>
        </p:nvSpPr>
        <p:spPr>
          <a:xfrm>
            <a:off x="685800" y="1964349"/>
            <a:ext cx="7772400" cy="1159798"/>
          </a:xfrm>
          <a:prstGeom prst="rect">
            <a:avLst/>
          </a:prstGeom>
          <a:noFill/>
          <a:ln>
            <a:noFill/>
          </a:ln>
        </p:spPr>
        <p:txBody>
          <a:bodyPr anchorCtr="0" anchor="b" bIns="91425" lIns="91425" rIns="91425" tIns="91425">
            <a:noAutofit/>
          </a:bodyPr>
          <a:lstStyle/>
          <a:p>
            <a:pPr indent="-171442" lvl="0" marL="171442" marR="0" rtl="0" algn="ctr">
              <a:lnSpc>
                <a:spcPct val="90000"/>
              </a:lnSpc>
              <a:spcBef>
                <a:spcPts val="0"/>
              </a:spcBef>
              <a:buClr>
                <a:srgbClr val="434343"/>
              </a:buClr>
              <a:buSzPct val="25000"/>
              <a:buFont typeface="Trebuchet MS"/>
              <a:buNone/>
            </a:pPr>
            <a:r>
              <a:rPr b="1" i="0" lang="lt-LT" sz="4800" u="none" cap="none" strike="noStrike">
                <a:solidFill>
                  <a:srgbClr val="434343"/>
                </a:solidFill>
                <a:latin typeface="Trebuchet MS"/>
                <a:ea typeface="Trebuchet MS"/>
                <a:cs typeface="Trebuchet MS"/>
                <a:sym typeface="Trebuchet MS"/>
              </a:rPr>
              <a:t>Klausimai?</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mt="15000"/>
          </a:blip>
          <a:stretch>
            <a:fillRect b="0" l="0" r="0" t="0"/>
          </a:stretch>
        </a:blipFill>
      </p:bgPr>
    </p:bg>
    <p:spTree>
      <p:nvGrpSpPr>
        <p:cNvPr id="553" name="Shape 553"/>
        <p:cNvGrpSpPr/>
        <p:nvPr/>
      </p:nvGrpSpPr>
      <p:grpSpPr>
        <a:xfrm>
          <a:off x="0" y="0"/>
          <a:ext cx="0" cy="0"/>
          <a:chOff x="0" y="0"/>
          <a:chExt cx="0" cy="0"/>
        </a:xfrm>
      </p:grpSpPr>
      <p:sp>
        <p:nvSpPr>
          <p:cNvPr id="554" name="Shape 554"/>
          <p:cNvSpPr/>
          <p:nvPr>
            <p:ph idx="1" type="subTitle"/>
          </p:nvPr>
        </p:nvSpPr>
        <p:spPr>
          <a:xfrm>
            <a:off x="1705568" y="3239040"/>
            <a:ext cx="5732870" cy="408621"/>
          </a:xfrm>
          <a:prstGeom prst="round2DiagRect">
            <a:avLst>
              <a:gd fmla="val 0" name="adj1"/>
              <a:gd fmla="val 5000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1425">
            <a:noAutofit/>
          </a:bodyPr>
          <a:lstStyle/>
          <a:p>
            <a:pPr indent="0" lvl="0" marL="0" marR="0" rtl="0" algn="l">
              <a:lnSpc>
                <a:spcPct val="150000"/>
              </a:lnSpc>
              <a:spcBef>
                <a:spcPts val="0"/>
              </a:spcBef>
              <a:buClr>
                <a:schemeClr val="dk1"/>
              </a:buClr>
              <a:buSzPct val="25000"/>
              <a:buFont typeface="Arial"/>
              <a:buNone/>
            </a:pPr>
            <a:r>
              <a:rPr b="0" i="0" lang="lt-LT" sz="2000" u="none" cap="none" strike="noStrike">
                <a:solidFill>
                  <a:srgbClr val="434343"/>
                </a:solidFill>
                <a:latin typeface="Trebuchet MS"/>
                <a:ea typeface="Trebuchet MS"/>
                <a:cs typeface="Trebuchet MS"/>
                <a:sym typeface="Trebuchet MS"/>
              </a:rPr>
              <a:t>daugiau informacijos rasite </a:t>
            </a:r>
            <a:r>
              <a:rPr b="0" i="0" lang="lt-LT" sz="2000" u="sng" cap="none" strike="noStrike">
                <a:solidFill>
                  <a:schemeClr val="hlink"/>
                </a:solidFill>
                <a:latin typeface="Trebuchet MS"/>
                <a:ea typeface="Trebuchet MS"/>
                <a:cs typeface="Trebuchet MS"/>
                <a:sym typeface="Trebuchet MS"/>
                <a:hlinkClick r:id="rId4"/>
              </a:rPr>
              <a:t>academicbuddy.lt</a:t>
            </a:r>
          </a:p>
        </p:txBody>
      </p:sp>
      <p:pic>
        <p:nvPicPr>
          <p:cNvPr id="555" name="Shape 555"/>
          <p:cNvPicPr preferRelativeResize="0"/>
          <p:nvPr/>
        </p:nvPicPr>
        <p:blipFill rotWithShape="1">
          <a:blip r:embed="rId5">
            <a:alphaModFix/>
          </a:blip>
          <a:srcRect b="0" l="0" r="0" t="0"/>
          <a:stretch/>
        </p:blipFill>
        <p:spPr>
          <a:xfrm>
            <a:off x="6381642" y="4233594"/>
            <a:ext cx="2543424" cy="784799"/>
          </a:xfrm>
          <a:prstGeom prst="rect">
            <a:avLst/>
          </a:prstGeom>
          <a:noFill/>
          <a:ln>
            <a:noFill/>
          </a:ln>
        </p:spPr>
      </p:pic>
      <p:pic>
        <p:nvPicPr>
          <p:cNvPr id="556" name="Shape 556"/>
          <p:cNvPicPr preferRelativeResize="0"/>
          <p:nvPr/>
        </p:nvPicPr>
        <p:blipFill rotWithShape="1">
          <a:blip r:embed="rId6">
            <a:alphaModFix/>
          </a:blip>
          <a:srcRect b="0" l="0" r="0" t="0"/>
          <a:stretch/>
        </p:blipFill>
        <p:spPr>
          <a:xfrm>
            <a:off x="2267885" y="3893928"/>
            <a:ext cx="1646624" cy="1054550"/>
          </a:xfrm>
          <a:prstGeom prst="rect">
            <a:avLst/>
          </a:prstGeom>
          <a:noFill/>
          <a:ln>
            <a:noFill/>
          </a:ln>
        </p:spPr>
      </p:pic>
      <p:pic>
        <p:nvPicPr>
          <p:cNvPr id="557" name="Shape 557"/>
          <p:cNvPicPr preferRelativeResize="0"/>
          <p:nvPr/>
        </p:nvPicPr>
        <p:blipFill rotWithShape="1">
          <a:blip r:embed="rId7">
            <a:alphaModFix/>
          </a:blip>
          <a:srcRect b="0" l="0" r="0" t="0"/>
          <a:stretch/>
        </p:blipFill>
        <p:spPr>
          <a:xfrm>
            <a:off x="158514" y="4218150"/>
            <a:ext cx="2038438" cy="784799"/>
          </a:xfrm>
          <a:prstGeom prst="rect">
            <a:avLst/>
          </a:prstGeom>
          <a:noFill/>
          <a:ln>
            <a:noFill/>
          </a:ln>
        </p:spPr>
      </p:pic>
      <p:sp>
        <p:nvSpPr>
          <p:cNvPr id="558" name="Shape 558"/>
          <p:cNvSpPr/>
          <p:nvPr/>
        </p:nvSpPr>
        <p:spPr>
          <a:xfrm>
            <a:off x="1377855" y="2302528"/>
            <a:ext cx="6388287" cy="757130"/>
          </a:xfrm>
          <a:prstGeom prst="rect">
            <a:avLst/>
          </a:prstGeom>
          <a:noFill/>
          <a:ln>
            <a:noFill/>
          </a:ln>
        </p:spPr>
        <p:txBody>
          <a:bodyPr anchorCtr="0" anchor="t" bIns="45700" lIns="91425" rIns="91425" tIns="45700">
            <a:noAutofit/>
          </a:bodyPr>
          <a:lstStyle/>
          <a:p>
            <a:pPr indent="-171442" lvl="0" marL="171442" marR="0" rtl="0" algn="ctr">
              <a:lnSpc>
                <a:spcPct val="90000"/>
              </a:lnSpc>
              <a:spcBef>
                <a:spcPts val="0"/>
              </a:spcBef>
              <a:spcAft>
                <a:spcPts val="0"/>
              </a:spcAft>
              <a:buClr>
                <a:schemeClr val="dk1"/>
              </a:buClr>
              <a:buSzPct val="25000"/>
              <a:buFont typeface="Trebuchet MS"/>
              <a:buNone/>
            </a:pPr>
            <a:r>
              <a:rPr b="1" i="0" lang="lt-LT" sz="4800" u="none" cap="none" strike="noStrike">
                <a:solidFill>
                  <a:srgbClr val="434343"/>
                </a:solidFill>
                <a:latin typeface="Trebuchet MS"/>
                <a:ea typeface="Trebuchet MS"/>
                <a:cs typeface="Trebuchet MS"/>
                <a:sym typeface="Trebuchet MS"/>
              </a:rPr>
              <a:t>Dėkojame už dėmesį!</a:t>
            </a:r>
          </a:p>
        </p:txBody>
      </p:sp>
      <p:pic>
        <p:nvPicPr>
          <p:cNvPr id="559" name="Shape 559"/>
          <p:cNvPicPr preferRelativeResize="0"/>
          <p:nvPr/>
        </p:nvPicPr>
        <p:blipFill rotWithShape="1">
          <a:blip r:embed="rId8">
            <a:alphaModFix/>
          </a:blip>
          <a:srcRect b="0" l="0" r="0" t="0"/>
          <a:stretch/>
        </p:blipFill>
        <p:spPr>
          <a:xfrm>
            <a:off x="2974717" y="108748"/>
            <a:ext cx="3194561" cy="2193780"/>
          </a:xfrm>
          <a:prstGeom prst="rect">
            <a:avLst/>
          </a:prstGeom>
          <a:noFill/>
          <a:ln>
            <a:noFill/>
          </a:ln>
        </p:spPr>
      </p:pic>
      <p:sp>
        <p:nvSpPr>
          <p:cNvPr id="560" name="Shape 560"/>
          <p:cNvSpPr txBox="1"/>
          <p:nvPr/>
        </p:nvSpPr>
        <p:spPr>
          <a:xfrm rot="-5400000">
            <a:off x="7570887" y="2210195"/>
            <a:ext cx="2961560" cy="18466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rebuchet MS"/>
              <a:buNone/>
            </a:pPr>
            <a:r>
              <a:rPr b="0" i="0" lang="lt-LT" sz="600" u="none" cap="none" strike="noStrike">
                <a:solidFill>
                  <a:schemeClr val="dk1"/>
                </a:solidFill>
                <a:latin typeface="Trebuchet MS"/>
                <a:ea typeface="Trebuchet MS"/>
                <a:cs typeface="Trebuchet MS"/>
                <a:sym typeface="Trebuchet MS"/>
              </a:rPr>
              <a:t>Fonas: tt83x, </a:t>
            </a:r>
            <a:r>
              <a:rPr b="0" i="0" lang="lt-LT" sz="600" u="sng" cap="none" strike="noStrike">
                <a:solidFill>
                  <a:schemeClr val="hlink"/>
                </a:solidFill>
                <a:latin typeface="Trebuchet MS"/>
                <a:ea typeface="Trebuchet MS"/>
                <a:cs typeface="Trebuchet MS"/>
                <a:sym typeface="Trebuchet MS"/>
                <a:hlinkClick r:id="rId9"/>
              </a:rPr>
              <a:t>http://fav.me/d1zbtvc</a:t>
            </a:r>
            <a:r>
              <a:rPr b="0" i="0" lang="lt-LT" sz="600" u="none" cap="none" strike="noStrike">
                <a:solidFill>
                  <a:schemeClr val="dk1"/>
                </a:solidFill>
                <a:latin typeface="Trebuchet MS"/>
                <a:ea typeface="Trebuchet MS"/>
                <a:cs typeface="Trebuchet MS"/>
                <a:sym typeface="Trebuchet MS"/>
              </a:rPr>
              <a:t>, Some rights reserved, </a:t>
            </a:r>
            <a:r>
              <a:rPr b="0" i="0" lang="lt-LT" sz="600" u="sng" cap="none" strike="noStrike">
                <a:solidFill>
                  <a:schemeClr val="hlink"/>
                </a:solidFill>
                <a:latin typeface="Trebuchet MS"/>
                <a:ea typeface="Trebuchet MS"/>
                <a:cs typeface="Trebuchet MS"/>
                <a:sym typeface="Trebuchet MS"/>
                <a:hlinkClick r:id="rId10"/>
              </a:rPr>
              <a:t>CC BY-NC-ND 3.0</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Statistika: studentų pasitenkinimas</a:t>
            </a:r>
          </a:p>
        </p:txBody>
      </p:sp>
      <p:sp>
        <p:nvSpPr>
          <p:cNvPr id="139" name="Shape 139"/>
          <p:cNvSpPr/>
          <p:nvPr>
            <p:ph idx="1" type="body"/>
          </p:nvPr>
        </p:nvSpPr>
        <p:spPr>
          <a:xfrm>
            <a:off x="278678" y="1071155"/>
            <a:ext cx="2716192"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0" lvl="0" marL="0" marR="0" rtl="0" algn="ctr">
              <a:lnSpc>
                <a:spcPct val="90000"/>
              </a:lnSpc>
              <a:spcBef>
                <a:spcPts val="751"/>
              </a:spcBef>
              <a:buClr>
                <a:schemeClr val="dk1"/>
              </a:buClr>
              <a:buSzPct val="25000"/>
              <a:buFont typeface="Arial"/>
              <a:buNone/>
            </a:pPr>
            <a:r>
              <a:rPr b="0" i="0" lang="lt-LT" sz="2000" u="none" cap="none" strike="noStrike">
                <a:solidFill>
                  <a:schemeClr val="dk1"/>
                </a:solidFill>
                <a:latin typeface="Calibri"/>
                <a:ea typeface="Calibri"/>
                <a:cs typeface="Calibri"/>
                <a:sym typeface="Calibri"/>
              </a:rPr>
              <a:t>91 %</a:t>
            </a:r>
          </a:p>
        </p:txBody>
      </p:sp>
      <p:sp>
        <p:nvSpPr>
          <p:cNvPr id="140" name="Shape 140"/>
          <p:cNvSpPr/>
          <p:nvPr>
            <p:ph idx="1" type="body"/>
          </p:nvPr>
        </p:nvSpPr>
        <p:spPr>
          <a:xfrm>
            <a:off x="6249798" y="1071154"/>
            <a:ext cx="2615801"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0" lvl="0" marL="0" marR="0" rtl="0" algn="ctr">
              <a:lnSpc>
                <a:spcPct val="90000"/>
              </a:lnSpc>
              <a:spcBef>
                <a:spcPts val="751"/>
              </a:spcBef>
              <a:spcAft>
                <a:spcPts val="0"/>
              </a:spcAft>
              <a:buClr>
                <a:srgbClr val="000000"/>
              </a:buClr>
              <a:buSzPct val="25000"/>
              <a:buFont typeface="Arial"/>
              <a:buNone/>
            </a:pPr>
            <a:r>
              <a:rPr b="0" i="0" lang="lt-LT" sz="2000" u="none" cap="none" strike="noStrike">
                <a:solidFill>
                  <a:srgbClr val="000000"/>
                </a:solidFill>
                <a:latin typeface="Calibri"/>
                <a:ea typeface="Calibri"/>
                <a:cs typeface="Calibri"/>
                <a:sym typeface="Calibri"/>
              </a:rPr>
              <a:t>91 %</a:t>
            </a:r>
          </a:p>
          <a:p>
            <a:pPr indent="0" lvl="0" marL="0" marR="0" rtl="0" algn="l">
              <a:lnSpc>
                <a:spcPct val="90000"/>
              </a:lnSpc>
              <a:spcBef>
                <a:spcPts val="751"/>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pic>
        <p:nvPicPr>
          <p:cNvPr id="141" name="Shape 141"/>
          <p:cNvPicPr preferRelativeResize="0"/>
          <p:nvPr/>
        </p:nvPicPr>
        <p:blipFill rotWithShape="1">
          <a:blip r:embed="rId3">
            <a:alphaModFix/>
          </a:blip>
          <a:srcRect b="0" l="0" r="0" t="0"/>
          <a:stretch/>
        </p:blipFill>
        <p:spPr>
          <a:xfrm>
            <a:off x="-170069" y="2225936"/>
            <a:ext cx="3613687" cy="2409124"/>
          </a:xfrm>
          <a:prstGeom prst="rect">
            <a:avLst/>
          </a:prstGeom>
          <a:noFill/>
          <a:ln>
            <a:noFill/>
          </a:ln>
        </p:spPr>
      </p:pic>
      <p:pic>
        <p:nvPicPr>
          <p:cNvPr id="142" name="Shape 142"/>
          <p:cNvPicPr preferRelativeResize="0"/>
          <p:nvPr/>
        </p:nvPicPr>
        <p:blipFill rotWithShape="1">
          <a:blip r:embed="rId3">
            <a:alphaModFix/>
          </a:blip>
          <a:srcRect b="0" l="0" r="0" t="0"/>
          <a:stretch/>
        </p:blipFill>
        <p:spPr>
          <a:xfrm>
            <a:off x="5750855" y="2225936"/>
            <a:ext cx="3613687" cy="2409124"/>
          </a:xfrm>
          <a:prstGeom prst="rect">
            <a:avLst/>
          </a:prstGeom>
          <a:noFill/>
          <a:ln>
            <a:noFill/>
          </a:ln>
        </p:spPr>
      </p:pic>
      <p:sp>
        <p:nvSpPr>
          <p:cNvPr id="143" name="Shape 143"/>
          <p:cNvSpPr/>
          <p:nvPr>
            <p:ph idx="1" type="body"/>
          </p:nvPr>
        </p:nvSpPr>
        <p:spPr>
          <a:xfrm>
            <a:off x="3264238" y="1071153"/>
            <a:ext cx="2716192"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Russel group</a:t>
            </a:r>
          </a:p>
          <a:p>
            <a:pPr indent="0" lvl="0" marL="0" marR="0" rtl="0" algn="ctr">
              <a:lnSpc>
                <a:spcPct val="90000"/>
              </a:lnSpc>
              <a:spcBef>
                <a:spcPts val="751"/>
              </a:spcBef>
              <a:buClr>
                <a:schemeClr val="dk1"/>
              </a:buClr>
              <a:buSzPct val="25000"/>
              <a:buFont typeface="Arial"/>
              <a:buNone/>
            </a:pPr>
            <a:r>
              <a:rPr b="0" i="0" lang="lt-LT" sz="2000" u="none" cap="none" strike="noStrike">
                <a:solidFill>
                  <a:schemeClr val="dk1"/>
                </a:solidFill>
                <a:latin typeface="Calibri"/>
                <a:ea typeface="Calibri"/>
                <a:cs typeface="Calibri"/>
                <a:sym typeface="Calibri"/>
              </a:rPr>
              <a:t>8</a:t>
            </a:r>
            <a:r>
              <a:rPr lang="lt-LT" sz="2000"/>
              <a:t>8</a:t>
            </a:r>
            <a:r>
              <a:rPr b="0" i="0" lang="lt-LT" sz="2000" u="none" cap="none" strike="noStrike">
                <a:solidFill>
                  <a:schemeClr val="dk1"/>
                </a:solidFill>
                <a:latin typeface="Calibri"/>
                <a:ea typeface="Calibri"/>
                <a:cs typeface="Calibri"/>
                <a:sym typeface="Calibri"/>
              </a:rPr>
              <a:t> %</a:t>
            </a:r>
          </a:p>
        </p:txBody>
      </p:sp>
      <p:pic>
        <p:nvPicPr>
          <p:cNvPr id="144" name="Shape 144"/>
          <p:cNvPicPr preferRelativeResize="0"/>
          <p:nvPr/>
        </p:nvPicPr>
        <p:blipFill rotWithShape="1">
          <a:blip r:embed="rId4">
            <a:alphaModFix/>
          </a:blip>
          <a:srcRect b="0" l="0" r="0" t="0"/>
          <a:stretch/>
        </p:blipFill>
        <p:spPr>
          <a:xfrm>
            <a:off x="2815490" y="2225936"/>
            <a:ext cx="3613687" cy="240912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2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2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2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Statistika: tarptautiniai studentai 2015</a:t>
            </a:r>
            <a:r>
              <a:rPr lang="lt-LT" sz="3001">
                <a:solidFill>
                  <a:srgbClr val="434343"/>
                </a:solidFill>
                <a:latin typeface="Trebuchet MS"/>
                <a:ea typeface="Trebuchet MS"/>
                <a:cs typeface="Trebuchet MS"/>
                <a:sym typeface="Trebuchet MS"/>
              </a:rPr>
              <a:t> m.</a:t>
            </a:r>
          </a:p>
        </p:txBody>
      </p:sp>
      <p:sp>
        <p:nvSpPr>
          <p:cNvPr id="150" name="Shape 150"/>
          <p:cNvSpPr/>
          <p:nvPr>
            <p:ph idx="1" type="body"/>
          </p:nvPr>
        </p:nvSpPr>
        <p:spPr>
          <a:xfrm>
            <a:off x="278677"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0" lvl="0" marL="0" marR="0" rtl="0" algn="ctr">
              <a:lnSpc>
                <a:spcPct val="90000"/>
              </a:lnSpc>
              <a:spcBef>
                <a:spcPts val="751"/>
              </a:spcBef>
              <a:buClr>
                <a:schemeClr val="dk1"/>
              </a:buClr>
              <a:buSzPct val="25000"/>
              <a:buFont typeface="Arial"/>
              <a:buNone/>
            </a:pPr>
            <a:r>
              <a:rPr lang="lt-LT" sz="2000"/>
              <a:t>21</a:t>
            </a:r>
            <a:r>
              <a:rPr b="0" i="0" lang="lt-LT" sz="2000" u="none" cap="none" strike="noStrike">
                <a:solidFill>
                  <a:schemeClr val="dk1"/>
                </a:solidFill>
                <a:latin typeface="Calibri"/>
                <a:ea typeface="Calibri"/>
                <a:cs typeface="Calibri"/>
                <a:sym typeface="Calibri"/>
              </a:rPr>
              <a:t> % (iš 11</a:t>
            </a:r>
            <a:r>
              <a:rPr lang="lt-LT" sz="2000"/>
              <a:t>934</a:t>
            </a:r>
            <a:r>
              <a:rPr b="0" i="0" lang="lt-LT" sz="2000" u="none" cap="none" strike="noStrike">
                <a:solidFill>
                  <a:schemeClr val="dk1"/>
                </a:solidFill>
                <a:latin typeface="Calibri"/>
                <a:ea typeface="Calibri"/>
                <a:cs typeface="Calibri"/>
                <a:sym typeface="Calibri"/>
              </a:rPr>
              <a:t> bakalaurantų)</a:t>
            </a:r>
          </a:p>
        </p:txBody>
      </p:sp>
      <p:sp>
        <p:nvSpPr>
          <p:cNvPr id="151" name="Shape 151"/>
          <p:cNvSpPr/>
          <p:nvPr>
            <p:ph idx="1" type="body"/>
          </p:nvPr>
        </p:nvSpPr>
        <p:spPr>
          <a:xfrm>
            <a:off x="4776273" y="1071154"/>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0" lvl="0" marL="0" marR="0" rtl="0" algn="ctr">
              <a:lnSpc>
                <a:spcPct val="90000"/>
              </a:lnSpc>
              <a:spcBef>
                <a:spcPts val="751"/>
              </a:spcBef>
              <a:spcAft>
                <a:spcPts val="0"/>
              </a:spcAft>
              <a:buClr>
                <a:srgbClr val="000000"/>
              </a:buClr>
              <a:buSzPct val="25000"/>
              <a:buFont typeface="Arial"/>
              <a:buNone/>
            </a:pPr>
            <a:r>
              <a:rPr b="0" i="0" lang="lt-LT" sz="2000" u="none" cap="none" strike="noStrike">
                <a:solidFill>
                  <a:srgbClr val="000000"/>
                </a:solidFill>
                <a:latin typeface="Calibri"/>
                <a:ea typeface="Calibri"/>
                <a:cs typeface="Calibri"/>
                <a:sym typeface="Calibri"/>
              </a:rPr>
              <a:t>1</a:t>
            </a:r>
            <a:r>
              <a:rPr lang="lt-LT" sz="2000">
                <a:solidFill>
                  <a:srgbClr val="000000"/>
                </a:solidFill>
              </a:rPr>
              <a:t>9</a:t>
            </a:r>
            <a:r>
              <a:rPr b="0" i="0" lang="lt-LT" sz="2000" u="none" cap="none" strike="noStrike">
                <a:solidFill>
                  <a:srgbClr val="000000"/>
                </a:solidFill>
                <a:latin typeface="Calibri"/>
                <a:ea typeface="Calibri"/>
                <a:cs typeface="Calibri"/>
                <a:sym typeface="Calibri"/>
              </a:rPr>
              <a:t> % </a:t>
            </a:r>
            <a:r>
              <a:rPr b="0" i="0" lang="lt-LT" sz="2000" u="none" cap="none" strike="noStrike">
                <a:solidFill>
                  <a:schemeClr val="dk1"/>
                </a:solidFill>
                <a:latin typeface="Calibri"/>
                <a:ea typeface="Calibri"/>
                <a:cs typeface="Calibri"/>
                <a:sym typeface="Calibri"/>
              </a:rPr>
              <a:t>(iš 1</a:t>
            </a:r>
            <a:r>
              <a:rPr b="0" i="0" lang="lt-LT" sz="2000" u="none" cap="none" strike="noStrike">
                <a:solidFill>
                  <a:schemeClr val="dk1"/>
                </a:solidFill>
                <a:latin typeface="Calibri"/>
                <a:ea typeface="Calibri"/>
                <a:cs typeface="Calibri"/>
                <a:sym typeface="Calibri"/>
              </a:rPr>
              <a:t>1</a:t>
            </a:r>
            <a:r>
              <a:rPr lang="lt-LT" sz="2000"/>
              <a:t>603</a:t>
            </a:r>
            <a:r>
              <a:rPr b="1" i="0" lang="lt-LT" sz="2000" u="none" cap="none" strike="noStrike">
                <a:solidFill>
                  <a:schemeClr val="dk1"/>
                </a:solidFill>
                <a:latin typeface="Calibri"/>
                <a:ea typeface="Calibri"/>
                <a:cs typeface="Calibri"/>
                <a:sym typeface="Calibri"/>
              </a:rPr>
              <a:t> </a:t>
            </a:r>
            <a:r>
              <a:rPr b="0" i="0" lang="lt-LT" sz="2000" u="none" cap="none" strike="noStrike">
                <a:solidFill>
                  <a:schemeClr val="dk1"/>
                </a:solidFill>
                <a:latin typeface="Calibri"/>
                <a:ea typeface="Calibri"/>
                <a:cs typeface="Calibri"/>
                <a:sym typeface="Calibri"/>
              </a:rPr>
              <a:t>bakalaurantų)</a:t>
            </a:r>
          </a:p>
          <a:p>
            <a:pPr indent="0" lvl="0" marL="0" marR="0" rtl="0" algn="l">
              <a:lnSpc>
                <a:spcPct val="90000"/>
              </a:lnSpc>
              <a:spcBef>
                <a:spcPts val="751"/>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pic>
        <p:nvPicPr>
          <p:cNvPr id="152" name="Shape 152"/>
          <p:cNvPicPr preferRelativeResize="0"/>
          <p:nvPr/>
        </p:nvPicPr>
        <p:blipFill rotWithShape="1">
          <a:blip r:embed="rId3">
            <a:alphaModFix/>
          </a:blip>
          <a:srcRect b="0" l="0" r="0" t="0"/>
          <a:stretch/>
        </p:blipFill>
        <p:spPr>
          <a:xfrm>
            <a:off x="457202" y="2225938"/>
            <a:ext cx="3613687" cy="2409124"/>
          </a:xfrm>
          <a:prstGeom prst="rect">
            <a:avLst/>
          </a:prstGeom>
          <a:noFill/>
          <a:ln>
            <a:noFill/>
          </a:ln>
        </p:spPr>
      </p:pic>
      <p:pic>
        <p:nvPicPr>
          <p:cNvPr id="153" name="Shape 153"/>
          <p:cNvPicPr preferRelativeResize="0"/>
          <p:nvPr/>
        </p:nvPicPr>
        <p:blipFill rotWithShape="1">
          <a:blip r:embed="rId4">
            <a:alphaModFix/>
          </a:blip>
          <a:srcRect b="0" l="0" r="0" t="0"/>
          <a:stretch/>
        </p:blipFill>
        <p:spPr>
          <a:xfrm>
            <a:off x="4985214" y="2225938"/>
            <a:ext cx="3613687" cy="240912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2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2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Statistika: priėmimas </a:t>
            </a:r>
            <a:r>
              <a:rPr lang="lt-LT" sz="3001">
                <a:solidFill>
                  <a:srgbClr val="434343"/>
                </a:solidFill>
                <a:latin typeface="Trebuchet MS"/>
                <a:ea typeface="Trebuchet MS"/>
                <a:cs typeface="Trebuchet MS"/>
                <a:sym typeface="Trebuchet MS"/>
              </a:rPr>
              <a:t>2016 m.</a:t>
            </a:r>
          </a:p>
        </p:txBody>
      </p:sp>
      <p:sp>
        <p:nvSpPr>
          <p:cNvPr id="159" name="Shape 159"/>
          <p:cNvSpPr/>
          <p:nvPr>
            <p:ph idx="1" type="body"/>
          </p:nvPr>
        </p:nvSpPr>
        <p:spPr>
          <a:xfrm>
            <a:off x="278677"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0" lvl="0" marL="0" marR="0" rtl="0" algn="ctr">
              <a:lnSpc>
                <a:spcPct val="90000"/>
              </a:lnSpc>
              <a:spcBef>
                <a:spcPts val="751"/>
              </a:spcBef>
              <a:spcAft>
                <a:spcPts val="0"/>
              </a:spcAft>
              <a:buClr>
                <a:schemeClr val="dk1"/>
              </a:buClr>
              <a:buSzPct val="25000"/>
              <a:buFont typeface="Arial"/>
              <a:buNone/>
            </a:pPr>
            <a:r>
              <a:rPr b="0" i="0" lang="lt-LT" sz="2000" u="none" cap="none" strike="noStrike">
                <a:solidFill>
                  <a:schemeClr val="dk1"/>
                </a:solidFill>
                <a:latin typeface="Calibri"/>
                <a:ea typeface="Calibri"/>
                <a:cs typeface="Calibri"/>
                <a:sym typeface="Calibri"/>
              </a:rPr>
              <a:t>2</a:t>
            </a:r>
            <a:r>
              <a:rPr lang="lt-LT" sz="2000"/>
              <a:t>1</a:t>
            </a:r>
            <a:r>
              <a:rPr b="0" i="0" lang="lt-LT" sz="2000" u="none" cap="none" strike="noStrike">
                <a:solidFill>
                  <a:schemeClr val="dk1"/>
                </a:solidFill>
                <a:latin typeface="Calibri"/>
                <a:ea typeface="Calibri"/>
                <a:cs typeface="Calibri"/>
                <a:sym typeface="Calibri"/>
              </a:rPr>
              <a:t> % (iš </a:t>
            </a:r>
            <a:r>
              <a:rPr lang="lt-LT" sz="2000"/>
              <a:t>16431</a:t>
            </a:r>
            <a:r>
              <a:rPr b="0" i="0" lang="lt-LT" sz="2000" u="none" cap="none" strike="noStrike">
                <a:solidFill>
                  <a:schemeClr val="dk1"/>
                </a:solidFill>
                <a:latin typeface="Calibri"/>
                <a:ea typeface="Calibri"/>
                <a:cs typeface="Calibri"/>
                <a:sym typeface="Calibri"/>
              </a:rPr>
              <a:t> stojančiųjų)</a:t>
            </a:r>
          </a:p>
          <a:p>
            <a:pPr indent="0" lvl="0" marL="0" marR="0" rtl="0" algn="ctr">
              <a:lnSpc>
                <a:spcPct val="90000"/>
              </a:lnSpc>
              <a:spcBef>
                <a:spcPts val="751"/>
              </a:spcBef>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p:txBody>
      </p:sp>
      <p:sp>
        <p:nvSpPr>
          <p:cNvPr id="160" name="Shape 160"/>
          <p:cNvSpPr/>
          <p:nvPr>
            <p:ph idx="1" type="body"/>
          </p:nvPr>
        </p:nvSpPr>
        <p:spPr>
          <a:xfrm>
            <a:off x="4776273" y="1071154"/>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0" lvl="0" marL="0" marR="0" rtl="0" algn="ctr">
              <a:lnSpc>
                <a:spcPct val="90000"/>
              </a:lnSpc>
              <a:spcBef>
                <a:spcPts val="751"/>
              </a:spcBef>
              <a:spcAft>
                <a:spcPts val="0"/>
              </a:spcAft>
              <a:buClr>
                <a:srgbClr val="000000"/>
              </a:buClr>
              <a:buSzPct val="25000"/>
              <a:buFont typeface="Arial"/>
              <a:buNone/>
            </a:pPr>
            <a:r>
              <a:rPr b="0" i="0" lang="lt-LT" sz="2000" u="none" cap="none" strike="noStrike">
                <a:solidFill>
                  <a:srgbClr val="000000"/>
                </a:solidFill>
                <a:latin typeface="Calibri"/>
                <a:ea typeface="Calibri"/>
                <a:cs typeface="Calibri"/>
                <a:sym typeface="Calibri"/>
              </a:rPr>
              <a:t>18 % </a:t>
            </a:r>
            <a:r>
              <a:rPr b="0" i="0" lang="lt-LT" sz="2000" u="none" cap="none" strike="noStrike">
                <a:solidFill>
                  <a:schemeClr val="dk1"/>
                </a:solidFill>
                <a:latin typeface="Calibri"/>
                <a:ea typeface="Calibri"/>
                <a:cs typeface="Calibri"/>
                <a:sym typeface="Calibri"/>
              </a:rPr>
              <a:t>(iš 1</a:t>
            </a:r>
            <a:r>
              <a:rPr lang="lt-LT" sz="2000"/>
              <a:t>8377</a:t>
            </a:r>
            <a:r>
              <a:rPr b="0" i="0" lang="lt-LT" sz="2000" u="none" cap="none" strike="noStrike">
                <a:solidFill>
                  <a:schemeClr val="dk1"/>
                </a:solidFill>
                <a:latin typeface="Calibri"/>
                <a:ea typeface="Calibri"/>
                <a:cs typeface="Calibri"/>
                <a:sym typeface="Calibri"/>
              </a:rPr>
              <a:t> stojančiųjų)</a:t>
            </a:r>
          </a:p>
          <a:p>
            <a:pPr indent="0" lvl="0" marL="0" marR="0" rtl="0" algn="l">
              <a:lnSpc>
                <a:spcPct val="90000"/>
              </a:lnSpc>
              <a:spcBef>
                <a:spcPts val="751"/>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pic>
        <p:nvPicPr>
          <p:cNvPr id="161" name="Shape 161"/>
          <p:cNvPicPr preferRelativeResize="0"/>
          <p:nvPr/>
        </p:nvPicPr>
        <p:blipFill rotWithShape="1">
          <a:blip r:embed="rId3">
            <a:alphaModFix/>
          </a:blip>
          <a:srcRect b="0" l="0" r="0" t="0"/>
          <a:stretch/>
        </p:blipFill>
        <p:spPr>
          <a:xfrm>
            <a:off x="532564" y="2100105"/>
            <a:ext cx="3348270" cy="2534958"/>
          </a:xfrm>
          <a:prstGeom prst="rect">
            <a:avLst/>
          </a:prstGeom>
          <a:noFill/>
          <a:ln>
            <a:noFill/>
          </a:ln>
        </p:spPr>
      </p:pic>
      <p:pic>
        <p:nvPicPr>
          <p:cNvPr id="162" name="Shape 162"/>
          <p:cNvPicPr preferRelativeResize="0"/>
          <p:nvPr/>
        </p:nvPicPr>
        <p:blipFill rotWithShape="1">
          <a:blip r:embed="rId4">
            <a:alphaModFix/>
          </a:blip>
          <a:srcRect b="0" l="0" r="0" t="0"/>
          <a:stretch/>
        </p:blipFill>
        <p:spPr>
          <a:xfrm>
            <a:off x="4985214" y="2080009"/>
            <a:ext cx="3613687" cy="255505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2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2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Statistika: priėmimas iš E</a:t>
            </a:r>
            <a:r>
              <a:rPr lang="lt-LT" sz="3001">
                <a:solidFill>
                  <a:srgbClr val="434343"/>
                </a:solidFill>
                <a:latin typeface="Trebuchet MS"/>
                <a:ea typeface="Trebuchet MS"/>
                <a:cs typeface="Trebuchet MS"/>
                <a:sym typeface="Trebuchet MS"/>
              </a:rPr>
              <a:t>S 2015 m.</a:t>
            </a:r>
          </a:p>
        </p:txBody>
      </p:sp>
      <p:sp>
        <p:nvSpPr>
          <p:cNvPr id="168" name="Shape 168"/>
          <p:cNvSpPr/>
          <p:nvPr>
            <p:ph idx="1" type="body"/>
          </p:nvPr>
        </p:nvSpPr>
        <p:spPr>
          <a:xfrm>
            <a:off x="278677" y="1071155"/>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Cambridge</a:t>
            </a:r>
          </a:p>
          <a:p>
            <a:pPr indent="0" lvl="0" marL="0" marR="0" rtl="0" algn="ctr">
              <a:lnSpc>
                <a:spcPct val="90000"/>
              </a:lnSpc>
              <a:spcBef>
                <a:spcPts val="751"/>
              </a:spcBef>
              <a:spcAft>
                <a:spcPts val="0"/>
              </a:spcAft>
              <a:buClr>
                <a:schemeClr val="dk1"/>
              </a:buClr>
              <a:buSzPct val="25000"/>
              <a:buFont typeface="Arial"/>
              <a:buNone/>
            </a:pPr>
            <a:r>
              <a:rPr b="0" i="0" lang="lt-LT" sz="2000" u="none" cap="none" strike="noStrike">
                <a:solidFill>
                  <a:schemeClr val="dk1"/>
                </a:solidFill>
                <a:latin typeface="Calibri"/>
                <a:ea typeface="Calibri"/>
                <a:cs typeface="Calibri"/>
                <a:sym typeface="Calibri"/>
              </a:rPr>
              <a:t>E</a:t>
            </a:r>
            <a:r>
              <a:rPr lang="lt-LT" sz="2000"/>
              <a:t>S</a:t>
            </a:r>
            <a:r>
              <a:rPr b="0" i="0" lang="lt-LT" sz="2000" u="none" cap="none" strike="noStrike">
                <a:solidFill>
                  <a:schemeClr val="dk1"/>
                </a:solidFill>
                <a:latin typeface="Calibri"/>
                <a:ea typeface="Calibri"/>
                <a:cs typeface="Calibri"/>
                <a:sym typeface="Calibri"/>
              </a:rPr>
              <a:t>: 12.8 %</a:t>
            </a:r>
          </a:p>
          <a:p>
            <a:pPr indent="0" lvl="0" marL="0" marR="0" rtl="0" algn="ctr">
              <a:lnSpc>
                <a:spcPct val="90000"/>
              </a:lnSpc>
              <a:spcBef>
                <a:spcPts val="751"/>
              </a:spcBef>
              <a:buClr>
                <a:schemeClr val="dk1"/>
              </a:buClr>
              <a:buSzPct val="25000"/>
              <a:buFont typeface="Arial"/>
              <a:buNone/>
            </a:pPr>
            <a:r>
              <a:t/>
            </a:r>
            <a:endParaRPr b="0" i="0" sz="2000" u="none" cap="none" strike="noStrike">
              <a:solidFill>
                <a:schemeClr val="dk1"/>
              </a:solidFill>
              <a:latin typeface="Calibri"/>
              <a:ea typeface="Calibri"/>
              <a:cs typeface="Calibri"/>
              <a:sym typeface="Calibri"/>
            </a:endParaRPr>
          </a:p>
        </p:txBody>
      </p:sp>
      <p:sp>
        <p:nvSpPr>
          <p:cNvPr id="169" name="Shape 169"/>
          <p:cNvSpPr/>
          <p:nvPr>
            <p:ph idx="1" type="body"/>
          </p:nvPr>
        </p:nvSpPr>
        <p:spPr>
          <a:xfrm>
            <a:off x="4776273" y="1071154"/>
            <a:ext cx="4089326" cy="3563909"/>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t" bIns="91425" lIns="91425" rIns="91425" tIns="90000">
            <a:noAutofit/>
          </a:bodyPr>
          <a:lstStyle/>
          <a:p>
            <a:pPr indent="0" lvl="0" marL="0" marR="0" rtl="0" algn="ctr">
              <a:lnSpc>
                <a:spcPct val="90000"/>
              </a:lnSpc>
              <a:spcBef>
                <a:spcPts val="0"/>
              </a:spcBef>
              <a:spcAft>
                <a:spcPts val="0"/>
              </a:spcAft>
              <a:buClr>
                <a:srgbClr val="434343"/>
              </a:buClr>
              <a:buSzPct val="25000"/>
              <a:buFont typeface="Arial"/>
              <a:buNone/>
            </a:pPr>
            <a:r>
              <a:rPr b="1" i="0" lang="lt-LT" sz="3001" u="none" cap="none" strike="noStrike">
                <a:solidFill>
                  <a:srgbClr val="434343"/>
                </a:solidFill>
                <a:latin typeface="Calibri"/>
                <a:ea typeface="Calibri"/>
                <a:cs typeface="Calibri"/>
                <a:sym typeface="Calibri"/>
              </a:rPr>
              <a:t>Oxford</a:t>
            </a:r>
          </a:p>
          <a:p>
            <a:pPr indent="0" lvl="0" marL="0" marR="0" rtl="0" algn="ctr">
              <a:lnSpc>
                <a:spcPct val="90000"/>
              </a:lnSpc>
              <a:spcBef>
                <a:spcPts val="751"/>
              </a:spcBef>
              <a:spcAft>
                <a:spcPts val="0"/>
              </a:spcAft>
              <a:buClr>
                <a:srgbClr val="000000"/>
              </a:buClr>
              <a:buSzPct val="25000"/>
              <a:buFont typeface="Arial"/>
              <a:buNone/>
            </a:pPr>
            <a:r>
              <a:rPr b="0" i="0" lang="lt-LT" sz="2000" u="none" cap="none" strike="noStrike">
                <a:solidFill>
                  <a:srgbClr val="000000"/>
                </a:solidFill>
                <a:latin typeface="Calibri"/>
                <a:ea typeface="Calibri"/>
                <a:cs typeface="Calibri"/>
                <a:sym typeface="Calibri"/>
              </a:rPr>
              <a:t>E</a:t>
            </a:r>
            <a:r>
              <a:rPr lang="lt-LT" sz="2000">
                <a:solidFill>
                  <a:srgbClr val="000000"/>
                </a:solidFill>
              </a:rPr>
              <a:t>S</a:t>
            </a:r>
            <a:r>
              <a:rPr b="0" i="0" lang="lt-LT" sz="2000" u="none" cap="none" strike="noStrike">
                <a:solidFill>
                  <a:srgbClr val="000000"/>
                </a:solidFill>
                <a:latin typeface="Calibri"/>
                <a:ea typeface="Calibri"/>
                <a:cs typeface="Calibri"/>
                <a:sym typeface="Calibri"/>
              </a:rPr>
              <a:t>: </a:t>
            </a:r>
            <a:r>
              <a:rPr b="0" i="0" lang="lt-LT" sz="2000" u="none" cap="none" strike="noStrike">
                <a:solidFill>
                  <a:srgbClr val="000000"/>
                </a:solidFill>
                <a:latin typeface="Calibri"/>
                <a:ea typeface="Calibri"/>
                <a:cs typeface="Calibri"/>
                <a:sym typeface="Calibri"/>
              </a:rPr>
              <a:t>11</a:t>
            </a:r>
            <a:r>
              <a:rPr b="0" i="0" lang="lt-LT" sz="2000" u="none" cap="none" strike="noStrike">
                <a:solidFill>
                  <a:srgbClr val="000000"/>
                </a:solidFill>
                <a:latin typeface="Calibri"/>
                <a:ea typeface="Calibri"/>
                <a:cs typeface="Calibri"/>
                <a:sym typeface="Calibri"/>
              </a:rPr>
              <a:t>%</a:t>
            </a:r>
          </a:p>
          <a:p>
            <a:pPr indent="0" lvl="0" marL="0" marR="0" rtl="0" algn="l">
              <a:lnSpc>
                <a:spcPct val="90000"/>
              </a:lnSpc>
              <a:spcBef>
                <a:spcPts val="751"/>
              </a:spcBef>
              <a:buClr>
                <a:schemeClr val="dk1"/>
              </a:buClr>
              <a:buSzPct val="25000"/>
              <a:buFont typeface="Arial"/>
              <a:buNone/>
            </a:pPr>
            <a:r>
              <a:t/>
            </a:r>
            <a:endParaRPr b="0" i="0" sz="1600" u="none" cap="none" strike="noStrike">
              <a:solidFill>
                <a:schemeClr val="dk1"/>
              </a:solidFill>
              <a:latin typeface="Calibri"/>
              <a:ea typeface="Calibri"/>
              <a:cs typeface="Calibri"/>
              <a:sym typeface="Calibri"/>
            </a:endParaRPr>
          </a:p>
        </p:txBody>
      </p:sp>
      <p:pic>
        <p:nvPicPr>
          <p:cNvPr id="170" name="Shape 170"/>
          <p:cNvPicPr preferRelativeResize="0"/>
          <p:nvPr/>
        </p:nvPicPr>
        <p:blipFill rotWithShape="1">
          <a:blip r:embed="rId3">
            <a:alphaModFix/>
          </a:blip>
          <a:srcRect b="0" l="0" r="0" t="0"/>
          <a:stretch/>
        </p:blipFill>
        <p:spPr>
          <a:xfrm>
            <a:off x="532564" y="2100105"/>
            <a:ext cx="3348270" cy="2534958"/>
          </a:xfrm>
          <a:prstGeom prst="rect">
            <a:avLst/>
          </a:prstGeom>
          <a:noFill/>
          <a:ln>
            <a:noFill/>
          </a:ln>
        </p:spPr>
      </p:pic>
      <p:pic>
        <p:nvPicPr>
          <p:cNvPr id="171" name="Shape 171"/>
          <p:cNvPicPr preferRelativeResize="0"/>
          <p:nvPr/>
        </p:nvPicPr>
        <p:blipFill rotWithShape="1">
          <a:blip r:embed="rId4">
            <a:alphaModFix/>
          </a:blip>
          <a:srcRect b="0" l="0" r="0" t="0"/>
          <a:stretch/>
        </p:blipFill>
        <p:spPr>
          <a:xfrm>
            <a:off x="4985214" y="2080009"/>
            <a:ext cx="3613687" cy="255505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500"/>
                                        <p:tgtEl>
                                          <p:spTgt spid="16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2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2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2" y="205977"/>
            <a:ext cx="8141700" cy="683099"/>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buClr>
                <a:srgbClr val="434343"/>
              </a:buClr>
              <a:buSzPct val="25000"/>
              <a:buFont typeface="Trebuchet MS"/>
              <a:buNone/>
            </a:pPr>
            <a:r>
              <a:rPr b="0" i="0" lang="lt-LT" sz="3001" u="none" cap="none" strike="noStrike">
                <a:solidFill>
                  <a:srgbClr val="434343"/>
                </a:solidFill>
                <a:latin typeface="Trebuchet MS"/>
                <a:ea typeface="Trebuchet MS"/>
                <a:cs typeface="Trebuchet MS"/>
                <a:sym typeface="Trebuchet MS"/>
              </a:rPr>
              <a:t>Finansai</a:t>
            </a:r>
          </a:p>
        </p:txBody>
      </p:sp>
      <p:sp>
        <p:nvSpPr>
          <p:cNvPr id="177" name="Shape 177"/>
          <p:cNvSpPr/>
          <p:nvPr>
            <p:ph idx="1" type="body"/>
          </p:nvPr>
        </p:nvSpPr>
        <p:spPr>
          <a:xfrm>
            <a:off x="1188995" y="1520865"/>
            <a:ext cx="6678114" cy="1941863"/>
          </a:xfrm>
          <a:prstGeom prst="round2DiagRect">
            <a:avLst>
              <a:gd fmla="val 16667" name="adj1"/>
              <a:gd fmla="val 0" name="adj2"/>
            </a:avLst>
          </a:prstGeom>
          <a:solidFill>
            <a:schemeClr val="lt1">
              <a:alpha val="69803"/>
            </a:schemeClr>
          </a:solidFill>
          <a:ln cap="flat" cmpd="sng" w="9525">
            <a:solidFill>
              <a:schemeClr val="dk2"/>
            </a:solidFill>
            <a:prstDash val="solid"/>
            <a:miter/>
            <a:headEnd len="med" w="med" type="none"/>
            <a:tailEnd len="med" w="med" type="none"/>
          </a:ln>
        </p:spPr>
        <p:txBody>
          <a:bodyPr anchorCtr="0" anchor="ctr" bIns="91425" lIns="91425" rIns="91425" tIns="90000">
            <a:noAutofit/>
          </a:bodyPr>
          <a:lstStyle/>
          <a:p>
            <a:pPr indent="-171446" lvl="0" marL="171446" marR="0" rtl="0" algn="l">
              <a:lnSpc>
                <a:spcPct val="90000"/>
              </a:lnSpc>
              <a:spcBef>
                <a:spcPts val="0"/>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Studijų kaina: £9000 per metus</a:t>
            </a:r>
          </a:p>
          <a:p>
            <a:pPr indent="-171446" lvl="0" marL="171446" marR="0" rtl="0" algn="l">
              <a:lnSpc>
                <a:spcPct val="90000"/>
              </a:lnSpc>
              <a:spcBef>
                <a:spcPts val="751"/>
              </a:spcBef>
              <a:spcAft>
                <a:spcPts val="0"/>
              </a:spcAft>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Lengvatinė Jungtinės Karalystės vyriausybės paskola</a:t>
            </a:r>
          </a:p>
          <a:p>
            <a:pPr indent="-171446" lvl="0" marL="171446" marR="0" rtl="0" algn="l">
              <a:lnSpc>
                <a:spcPct val="90000"/>
              </a:lnSpc>
              <a:spcBef>
                <a:spcPts val="751"/>
              </a:spcBef>
              <a:buClr>
                <a:schemeClr val="dk1"/>
              </a:buClr>
              <a:buSzPct val="100000"/>
              <a:buFont typeface="Arial"/>
              <a:buChar char="•"/>
            </a:pPr>
            <a:r>
              <a:rPr b="0" i="0" lang="lt-LT" sz="2000" u="none" cap="none" strike="noStrike">
                <a:solidFill>
                  <a:schemeClr val="dk1"/>
                </a:solidFill>
                <a:latin typeface="Calibri"/>
                <a:ea typeface="Calibri"/>
                <a:cs typeface="Calibri"/>
                <a:sym typeface="Calibri"/>
              </a:rPr>
              <a:t>Pragyvenimo išlaidos: užtenka £5000 – 6000 per metus</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5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500"/>
                                        <p:tgtEl>
                                          <p:spTgt spid="1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