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6.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7.xml" ContentType="application/vnd.openxmlformats-officedocument.presentationml.notesSl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notesSlides/notesSlide8.xml" ContentType="application/vnd.openxmlformats-officedocument.presentationml.notesSlid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4" r:id="rId1"/>
    <p:sldMasterId id="2147483739" r:id="rId2"/>
  </p:sldMasterIdLst>
  <p:notesMasterIdLst>
    <p:notesMasterId r:id="rId48"/>
  </p:notesMasterIdLst>
  <p:handoutMasterIdLst>
    <p:handoutMasterId r:id="rId49"/>
  </p:handoutMasterIdLst>
  <p:sldIdLst>
    <p:sldId id="256" r:id="rId3"/>
    <p:sldId id="352" r:id="rId4"/>
    <p:sldId id="353" r:id="rId5"/>
    <p:sldId id="290" r:id="rId6"/>
    <p:sldId id="314" r:id="rId7"/>
    <p:sldId id="333" r:id="rId8"/>
    <p:sldId id="334" r:id="rId9"/>
    <p:sldId id="354" r:id="rId10"/>
    <p:sldId id="336" r:id="rId11"/>
    <p:sldId id="335" r:id="rId12"/>
    <p:sldId id="337" r:id="rId13"/>
    <p:sldId id="338" r:id="rId14"/>
    <p:sldId id="340" r:id="rId15"/>
    <p:sldId id="341" r:id="rId16"/>
    <p:sldId id="346" r:id="rId17"/>
    <p:sldId id="330" r:id="rId18"/>
    <p:sldId id="324" r:id="rId19"/>
    <p:sldId id="348" r:id="rId20"/>
    <p:sldId id="349" r:id="rId21"/>
    <p:sldId id="313" r:id="rId22"/>
    <p:sldId id="262" r:id="rId23"/>
    <p:sldId id="289" r:id="rId24"/>
    <p:sldId id="288" r:id="rId25"/>
    <p:sldId id="307" r:id="rId26"/>
    <p:sldId id="308" r:id="rId27"/>
    <p:sldId id="309" r:id="rId28"/>
    <p:sldId id="347" r:id="rId29"/>
    <p:sldId id="306" r:id="rId30"/>
    <p:sldId id="293" r:id="rId31"/>
    <p:sldId id="295" r:id="rId32"/>
    <p:sldId id="296" r:id="rId33"/>
    <p:sldId id="297" r:id="rId34"/>
    <p:sldId id="298" r:id="rId35"/>
    <p:sldId id="351" r:id="rId36"/>
    <p:sldId id="304" r:id="rId37"/>
    <p:sldId id="305" r:id="rId38"/>
    <p:sldId id="274" r:id="rId39"/>
    <p:sldId id="286" r:id="rId40"/>
    <p:sldId id="284" r:id="rId41"/>
    <p:sldId id="285" r:id="rId42"/>
    <p:sldId id="287" r:id="rId43"/>
    <p:sldId id="280" r:id="rId44"/>
    <p:sldId id="281" r:id="rId45"/>
    <p:sldId id="272" r:id="rId46"/>
    <p:sldId id="273" r:id="rId47"/>
  </p:sldIdLst>
  <p:sldSz cx="9144000" cy="5143500" type="screen16x9"/>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ntas Pajarskas" initials="MP" lastIdx="14" clrIdx="0">
    <p:extLst>
      <p:ext uri="{19B8F6BF-5375-455C-9EA6-DF929625EA0E}">
        <p15:presenceInfo xmlns:p15="http://schemas.microsoft.com/office/powerpoint/2012/main" userId="Mantas Pajarskas"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34343"/>
    <a:srgbClr val="333333"/>
    <a:srgbClr val="1A669A"/>
    <a:srgbClr val="404F6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1EB6ADB-B810-4695-9DCF-536BD7CDB11A}">
  <a:tblStyle styleId="{F1EB6ADB-B810-4695-9DCF-536BD7CDB11A}" styleName="Table_0">
    <a:wholeTbl>
      <a:tcStyle>
        <a:tcBdr>
          <a:left>
            <a:ln w="9525" cap="flat">
              <a:solidFill>
                <a:srgbClr val="000000"/>
              </a:solidFill>
              <a:prstDash val="solid"/>
              <a:round/>
              <a:headEnd type="none" w="med" len="med"/>
              <a:tailEnd type="none" w="med" len="med"/>
            </a:ln>
          </a:left>
          <a:right>
            <a:ln w="9525" cap="flat">
              <a:solidFill>
                <a:srgbClr val="000000"/>
              </a:solidFill>
              <a:prstDash val="solid"/>
              <a:round/>
              <a:headEnd type="none" w="med" len="med"/>
              <a:tailEnd type="none" w="med" len="med"/>
            </a:ln>
          </a:right>
          <a:top>
            <a:ln w="9525" cap="flat">
              <a:solidFill>
                <a:srgbClr val="000000"/>
              </a:solidFill>
              <a:prstDash val="solid"/>
              <a:round/>
              <a:headEnd type="none" w="med" len="med"/>
              <a:tailEnd type="none" w="med" len="med"/>
            </a:ln>
          </a:top>
          <a:bottom>
            <a:ln w="9525" cap="flat">
              <a:solidFill>
                <a:srgbClr val="000000"/>
              </a:solidFill>
              <a:prstDash val="solid"/>
              <a:round/>
              <a:headEnd type="none" w="med" len="med"/>
              <a:tailEnd type="none" w="med" len="med"/>
            </a:ln>
          </a:bottom>
          <a:insideH>
            <a:ln w="9525" cap="flat">
              <a:solidFill>
                <a:srgbClr val="000000"/>
              </a:solidFill>
              <a:prstDash val="solid"/>
              <a:round/>
              <a:headEnd type="none" w="med" len="med"/>
              <a:tailEnd type="none" w="med" len="med"/>
            </a:ln>
          </a:insideH>
          <a:insideV>
            <a:ln w="9525" cap="flat">
              <a:solidFill>
                <a:srgbClr val="000000"/>
              </a:solidFill>
              <a:prstDash val="solid"/>
              <a:round/>
              <a:headEnd type="none" w="med" len="med"/>
              <a:tailEnd type="none" w="med" len="med"/>
            </a:ln>
          </a:insideV>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197" autoAdjust="0"/>
    <p:restoredTop sz="71634" autoAdjust="0"/>
  </p:normalViewPr>
  <p:slideViewPr>
    <p:cSldViewPr snapToGrid="0">
      <p:cViewPr varScale="1">
        <p:scale>
          <a:sx n="70" d="100"/>
          <a:sy n="70" d="100"/>
        </p:scale>
        <p:origin x="1236" y="66"/>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7" d="100"/>
          <a:sy n="67" d="100"/>
        </p:scale>
        <p:origin x="3228" y="8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commentAuthors" Target="commentAuthor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theme" Target="theme/theme1.xml"/><Relationship Id="rId5" Type="http://schemas.openxmlformats.org/officeDocument/2006/relationships/slide" Target="slides/slide3.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notesMaster" Target="notesMasters/notesMaster1.xml"/><Relationship Id="rId8" Type="http://schemas.openxmlformats.org/officeDocument/2006/relationships/slide" Target="slides/slide6.xml"/><Relationship Id="rId51" Type="http://schemas.openxmlformats.org/officeDocument/2006/relationships/presProps" Target="pres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handoutMaster" Target="handoutMasters/handout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package" Target="../embeddings/Microsoft_Excel_Worksheet10.xlsx"/><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package" Target="../embeddings/Microsoft_Excel_Worksheet11.xlsx"/><Relationship Id="rId2" Type="http://schemas.microsoft.com/office/2011/relationships/chartColorStyle" Target="colors11.xml"/><Relationship Id="rId1" Type="http://schemas.microsoft.com/office/2011/relationships/chartStyle" Target="style1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8.xlsx"/><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package" Target="../embeddings/Microsoft_Excel_Worksheet9.xlsx"/><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Sales</c:v>
                </c:pt>
              </c:strCache>
            </c:strRef>
          </c:tx>
          <c:spPr>
            <a:ln>
              <a:noFill/>
            </a:ln>
          </c:spPr>
          <c:dPt>
            <c:idx val="0"/>
            <c:bubble3D val="0"/>
            <c:spPr>
              <a:solidFill>
                <a:schemeClr val="accent3">
                  <a:lumMod val="50000"/>
                </a:schemeClr>
              </a:solidFill>
              <a:ln w="19050">
                <a:noFill/>
              </a:ln>
              <a:effectLst/>
            </c:spPr>
          </c:dPt>
          <c:dPt>
            <c:idx val="1"/>
            <c:bubble3D val="0"/>
            <c:spPr>
              <a:solidFill>
                <a:schemeClr val="accent3">
                  <a:lumMod val="60000"/>
                  <a:lumOff val="40000"/>
                </a:schemeClr>
              </a:solidFill>
              <a:ln w="19050">
                <a:noFill/>
              </a:ln>
              <a:effectLst/>
            </c:spPr>
          </c:dPt>
          <c:dPt>
            <c:idx val="2"/>
            <c:bubble3D val="0"/>
            <c:spPr>
              <a:solidFill>
                <a:schemeClr val="accent3"/>
              </a:solidFill>
              <a:ln w="19050">
                <a:noFill/>
              </a:ln>
              <a:effectLst/>
            </c:spPr>
          </c:dPt>
          <c:dPt>
            <c:idx val="3"/>
            <c:bubble3D val="0"/>
            <c:spPr>
              <a:solidFill>
                <a:schemeClr val="accent4"/>
              </a:solidFill>
              <a:ln w="19050">
                <a:noFill/>
              </a:ln>
              <a:effectLst/>
            </c:spPr>
          </c:dPt>
          <c:cat>
            <c:numRef>
              <c:f>Sheet1!$A$2:$A$5</c:f>
              <c:numCache>
                <c:formatCode>General</c:formatCode>
                <c:ptCount val="4"/>
              </c:numCache>
            </c:numRef>
          </c:cat>
          <c:val>
            <c:numRef>
              <c:f>Sheet1!$B$2:$B$5</c:f>
              <c:numCache>
                <c:formatCode>General</c:formatCode>
                <c:ptCount val="4"/>
                <c:pt idx="0">
                  <c:v>91</c:v>
                </c:pt>
                <c:pt idx="1">
                  <c:v>9</c:v>
                </c:pt>
              </c:numCache>
            </c:numRef>
          </c:val>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Sales</c:v>
                </c:pt>
              </c:strCache>
            </c:strRef>
          </c:tx>
          <c:spPr>
            <a:ln>
              <a:noFill/>
            </a:ln>
          </c:spPr>
          <c:dPt>
            <c:idx val="0"/>
            <c:bubble3D val="0"/>
            <c:spPr>
              <a:solidFill>
                <a:schemeClr val="accent3">
                  <a:lumMod val="50000"/>
                </a:schemeClr>
              </a:solidFill>
              <a:ln w="19050">
                <a:noFill/>
              </a:ln>
              <a:effectLst/>
            </c:spPr>
          </c:dPt>
          <c:dPt>
            <c:idx val="1"/>
            <c:bubble3D val="0"/>
            <c:spPr>
              <a:solidFill>
                <a:schemeClr val="accent3">
                  <a:lumMod val="60000"/>
                  <a:lumOff val="40000"/>
                </a:schemeClr>
              </a:solidFill>
              <a:ln w="19050">
                <a:noFill/>
              </a:ln>
              <a:effectLst/>
            </c:spPr>
          </c:dPt>
          <c:dPt>
            <c:idx val="2"/>
            <c:bubble3D val="0"/>
            <c:spPr>
              <a:solidFill>
                <a:schemeClr val="accent3"/>
              </a:solidFill>
              <a:ln w="19050">
                <a:noFill/>
              </a:ln>
              <a:effectLst/>
            </c:spPr>
          </c:dPt>
          <c:dPt>
            <c:idx val="3"/>
            <c:bubble3D val="0"/>
            <c:spPr>
              <a:solidFill>
                <a:schemeClr val="accent4"/>
              </a:solidFill>
              <a:ln w="19050">
                <a:noFill/>
              </a:ln>
              <a:effectLst/>
            </c:spPr>
          </c:dPt>
          <c:cat>
            <c:numRef>
              <c:f>Sheet1!$A$2:$A$5</c:f>
              <c:numCache>
                <c:formatCode>General</c:formatCode>
                <c:ptCount val="4"/>
              </c:numCache>
            </c:numRef>
          </c:cat>
          <c:val>
            <c:numRef>
              <c:f>Sheet1!$B$2:$B$5</c:f>
              <c:numCache>
                <c:formatCode>General</c:formatCode>
                <c:ptCount val="4"/>
                <c:pt idx="0">
                  <c:v>3333</c:v>
                </c:pt>
                <c:pt idx="1">
                  <c:v>887</c:v>
                </c:pt>
              </c:numCache>
            </c:numRef>
          </c:val>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Sales</c:v>
                </c:pt>
              </c:strCache>
            </c:strRef>
          </c:tx>
          <c:spPr>
            <a:ln>
              <a:noFill/>
            </a:ln>
          </c:spPr>
          <c:dPt>
            <c:idx val="0"/>
            <c:bubble3D val="0"/>
            <c:spPr>
              <a:solidFill>
                <a:schemeClr val="accent3">
                  <a:lumMod val="50000"/>
                </a:schemeClr>
              </a:solidFill>
              <a:ln w="19050">
                <a:noFill/>
              </a:ln>
              <a:effectLst/>
            </c:spPr>
          </c:dPt>
          <c:dPt>
            <c:idx val="1"/>
            <c:bubble3D val="0"/>
            <c:spPr>
              <a:solidFill>
                <a:schemeClr val="accent3">
                  <a:lumMod val="60000"/>
                  <a:lumOff val="40000"/>
                </a:schemeClr>
              </a:solidFill>
              <a:ln w="19050">
                <a:noFill/>
              </a:ln>
              <a:effectLst/>
            </c:spPr>
          </c:dPt>
          <c:dPt>
            <c:idx val="2"/>
            <c:bubble3D val="0"/>
            <c:spPr>
              <a:solidFill>
                <a:schemeClr val="accent3"/>
              </a:solidFill>
              <a:ln w="19050">
                <a:noFill/>
              </a:ln>
              <a:effectLst/>
            </c:spPr>
          </c:dPt>
          <c:dPt>
            <c:idx val="3"/>
            <c:bubble3D val="0"/>
            <c:spPr>
              <a:solidFill>
                <a:schemeClr val="accent4"/>
              </a:solidFill>
              <a:ln w="19050">
                <a:noFill/>
              </a:ln>
              <a:effectLst/>
            </c:spPr>
          </c:dPt>
          <c:cat>
            <c:numRef>
              <c:f>Sheet1!$A$2:$A$5</c:f>
              <c:numCache>
                <c:formatCode>General</c:formatCode>
                <c:ptCount val="4"/>
              </c:numCache>
            </c:numRef>
          </c:cat>
          <c:val>
            <c:numRef>
              <c:f>Sheet1!$B$2:$B$5</c:f>
              <c:numCache>
                <c:formatCode>General</c:formatCode>
                <c:ptCount val="4"/>
                <c:pt idx="0">
                  <c:v>67</c:v>
                </c:pt>
                <c:pt idx="1">
                  <c:v>33</c:v>
                </c:pt>
              </c:numCache>
            </c:numRef>
          </c:val>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Sales</c:v>
                </c:pt>
              </c:strCache>
            </c:strRef>
          </c:tx>
          <c:spPr>
            <a:ln>
              <a:noFill/>
            </a:ln>
          </c:spPr>
          <c:dPt>
            <c:idx val="0"/>
            <c:bubble3D val="0"/>
            <c:spPr>
              <a:solidFill>
                <a:schemeClr val="accent3">
                  <a:lumMod val="50000"/>
                </a:schemeClr>
              </a:solidFill>
              <a:ln w="19050">
                <a:noFill/>
              </a:ln>
              <a:effectLst/>
            </c:spPr>
          </c:dPt>
          <c:dPt>
            <c:idx val="1"/>
            <c:bubble3D val="0"/>
            <c:spPr>
              <a:solidFill>
                <a:schemeClr val="accent3">
                  <a:lumMod val="60000"/>
                  <a:lumOff val="40000"/>
                </a:schemeClr>
              </a:solidFill>
              <a:ln w="19050">
                <a:noFill/>
              </a:ln>
              <a:effectLst/>
            </c:spPr>
          </c:dPt>
          <c:dPt>
            <c:idx val="2"/>
            <c:bubble3D val="0"/>
            <c:spPr>
              <a:solidFill>
                <a:schemeClr val="accent3"/>
              </a:solidFill>
              <a:ln w="19050">
                <a:noFill/>
              </a:ln>
              <a:effectLst/>
            </c:spPr>
          </c:dPt>
          <c:dPt>
            <c:idx val="3"/>
            <c:bubble3D val="0"/>
            <c:spPr>
              <a:solidFill>
                <a:schemeClr val="accent4"/>
              </a:solidFill>
              <a:ln w="19050">
                <a:noFill/>
              </a:ln>
              <a:effectLst/>
            </c:spPr>
          </c:dPt>
          <c:cat>
            <c:numRef>
              <c:f>Sheet1!$A$2:$A$5</c:f>
              <c:numCache>
                <c:formatCode>General</c:formatCode>
                <c:ptCount val="4"/>
              </c:numCache>
            </c:numRef>
          </c:cat>
          <c:val>
            <c:numRef>
              <c:f>Sheet1!$B$2:$B$5</c:f>
              <c:numCache>
                <c:formatCode>General</c:formatCode>
                <c:ptCount val="4"/>
                <c:pt idx="0">
                  <c:v>91</c:v>
                </c:pt>
                <c:pt idx="1">
                  <c:v>9</c:v>
                </c:pt>
              </c:numCache>
            </c:numRef>
          </c:val>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Sales</c:v>
                </c:pt>
              </c:strCache>
            </c:strRef>
          </c:tx>
          <c:spPr>
            <a:ln>
              <a:noFill/>
            </a:ln>
          </c:spPr>
          <c:dPt>
            <c:idx val="0"/>
            <c:bubble3D val="0"/>
            <c:spPr>
              <a:solidFill>
                <a:schemeClr val="accent3">
                  <a:lumMod val="50000"/>
                </a:schemeClr>
              </a:solidFill>
              <a:ln w="19050">
                <a:noFill/>
              </a:ln>
              <a:effectLst/>
            </c:spPr>
          </c:dPt>
          <c:dPt>
            <c:idx val="1"/>
            <c:bubble3D val="0"/>
            <c:spPr>
              <a:solidFill>
                <a:schemeClr val="accent3">
                  <a:lumMod val="60000"/>
                  <a:lumOff val="40000"/>
                </a:schemeClr>
              </a:solidFill>
              <a:ln w="19050">
                <a:noFill/>
              </a:ln>
              <a:effectLst/>
            </c:spPr>
          </c:dPt>
          <c:dPt>
            <c:idx val="2"/>
            <c:bubble3D val="0"/>
            <c:spPr>
              <a:solidFill>
                <a:schemeClr val="accent3"/>
              </a:solidFill>
              <a:ln w="19050">
                <a:noFill/>
              </a:ln>
              <a:effectLst/>
            </c:spPr>
          </c:dPt>
          <c:dPt>
            <c:idx val="3"/>
            <c:bubble3D val="0"/>
            <c:spPr>
              <a:solidFill>
                <a:schemeClr val="accent4"/>
              </a:solidFill>
              <a:ln w="19050">
                <a:noFill/>
              </a:ln>
              <a:effectLst/>
            </c:spPr>
          </c:dPt>
          <c:cat>
            <c:numRef>
              <c:f>Sheet1!$A$2:$A$5</c:f>
              <c:numCache>
                <c:formatCode>General</c:formatCode>
                <c:ptCount val="4"/>
              </c:numCache>
            </c:numRef>
          </c:cat>
          <c:val>
            <c:numRef>
              <c:f>Sheet1!$B$2:$B$5</c:f>
              <c:numCache>
                <c:formatCode>General</c:formatCode>
                <c:ptCount val="4"/>
                <c:pt idx="0">
                  <c:v>88</c:v>
                </c:pt>
                <c:pt idx="1">
                  <c:v>12</c:v>
                </c:pt>
              </c:numCache>
            </c:numRef>
          </c:val>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Sales</c:v>
                </c:pt>
              </c:strCache>
            </c:strRef>
          </c:tx>
          <c:spPr>
            <a:ln>
              <a:noFill/>
            </a:ln>
          </c:spPr>
          <c:dPt>
            <c:idx val="0"/>
            <c:bubble3D val="0"/>
            <c:spPr>
              <a:solidFill>
                <a:schemeClr val="accent3">
                  <a:lumMod val="50000"/>
                </a:schemeClr>
              </a:solidFill>
              <a:ln w="19050">
                <a:noFill/>
              </a:ln>
              <a:effectLst/>
            </c:spPr>
          </c:dPt>
          <c:dPt>
            <c:idx val="1"/>
            <c:bubble3D val="0"/>
            <c:spPr>
              <a:solidFill>
                <a:schemeClr val="accent3">
                  <a:lumMod val="60000"/>
                  <a:lumOff val="40000"/>
                </a:schemeClr>
              </a:solidFill>
              <a:ln w="19050">
                <a:noFill/>
              </a:ln>
              <a:effectLst/>
            </c:spPr>
          </c:dPt>
          <c:dPt>
            <c:idx val="2"/>
            <c:bubble3D val="0"/>
            <c:spPr>
              <a:solidFill>
                <a:schemeClr val="accent3"/>
              </a:solidFill>
              <a:ln w="19050">
                <a:noFill/>
              </a:ln>
              <a:effectLst/>
            </c:spPr>
          </c:dPt>
          <c:dPt>
            <c:idx val="3"/>
            <c:bubble3D val="0"/>
            <c:spPr>
              <a:solidFill>
                <a:schemeClr val="accent4"/>
              </a:solidFill>
              <a:ln w="19050">
                <a:noFill/>
              </a:ln>
              <a:effectLst/>
            </c:spPr>
          </c:dPt>
          <c:cat>
            <c:numRef>
              <c:f>Sheet1!$A$2:$A$5</c:f>
              <c:numCache>
                <c:formatCode>General</c:formatCode>
                <c:ptCount val="4"/>
              </c:numCache>
            </c:numRef>
          </c:cat>
          <c:val>
            <c:numRef>
              <c:f>Sheet1!$B$2:$B$5</c:f>
              <c:numCache>
                <c:formatCode>General</c:formatCode>
                <c:ptCount val="4"/>
                <c:pt idx="0">
                  <c:v>82</c:v>
                </c:pt>
                <c:pt idx="1">
                  <c:v>18</c:v>
                </c:pt>
              </c:numCache>
            </c:numRef>
          </c:val>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Sales</c:v>
                </c:pt>
              </c:strCache>
            </c:strRef>
          </c:tx>
          <c:spPr>
            <a:ln>
              <a:noFill/>
            </a:ln>
          </c:spPr>
          <c:dPt>
            <c:idx val="0"/>
            <c:bubble3D val="0"/>
            <c:spPr>
              <a:solidFill>
                <a:schemeClr val="accent3">
                  <a:lumMod val="50000"/>
                </a:schemeClr>
              </a:solidFill>
              <a:ln w="19050">
                <a:noFill/>
              </a:ln>
              <a:effectLst/>
            </c:spPr>
          </c:dPt>
          <c:dPt>
            <c:idx val="1"/>
            <c:bubble3D val="0"/>
            <c:spPr>
              <a:solidFill>
                <a:schemeClr val="accent3">
                  <a:lumMod val="60000"/>
                  <a:lumOff val="40000"/>
                </a:schemeClr>
              </a:solidFill>
              <a:ln w="19050">
                <a:noFill/>
              </a:ln>
              <a:effectLst/>
            </c:spPr>
          </c:dPt>
          <c:dPt>
            <c:idx val="2"/>
            <c:bubble3D val="0"/>
            <c:spPr>
              <a:solidFill>
                <a:schemeClr val="accent3"/>
              </a:solidFill>
              <a:ln w="19050">
                <a:noFill/>
              </a:ln>
              <a:effectLst/>
            </c:spPr>
          </c:dPt>
          <c:dPt>
            <c:idx val="3"/>
            <c:bubble3D val="0"/>
            <c:spPr>
              <a:solidFill>
                <a:schemeClr val="accent4"/>
              </a:solidFill>
              <a:ln w="19050">
                <a:noFill/>
              </a:ln>
              <a:effectLst/>
            </c:spPr>
          </c:dPt>
          <c:cat>
            <c:numRef>
              <c:f>Sheet1!$A$2:$A$5</c:f>
              <c:numCache>
                <c:formatCode>General</c:formatCode>
                <c:ptCount val="4"/>
              </c:numCache>
            </c:numRef>
          </c:cat>
          <c:val>
            <c:numRef>
              <c:f>Sheet1!$B$2:$B$5</c:f>
              <c:numCache>
                <c:formatCode>General</c:formatCode>
                <c:ptCount val="4"/>
                <c:pt idx="0">
                  <c:v>84</c:v>
                </c:pt>
                <c:pt idx="1">
                  <c:v>16</c:v>
                </c:pt>
              </c:numCache>
            </c:numRef>
          </c:val>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Sales</c:v>
                </c:pt>
              </c:strCache>
            </c:strRef>
          </c:tx>
          <c:spPr>
            <a:ln>
              <a:noFill/>
            </a:ln>
          </c:spPr>
          <c:dPt>
            <c:idx val="0"/>
            <c:bubble3D val="0"/>
            <c:spPr>
              <a:solidFill>
                <a:schemeClr val="accent3">
                  <a:lumMod val="50000"/>
                </a:schemeClr>
              </a:solidFill>
              <a:ln w="19050">
                <a:noFill/>
              </a:ln>
              <a:effectLst/>
            </c:spPr>
          </c:dPt>
          <c:dPt>
            <c:idx val="1"/>
            <c:bubble3D val="0"/>
            <c:spPr>
              <a:solidFill>
                <a:schemeClr val="accent3">
                  <a:lumMod val="60000"/>
                  <a:lumOff val="40000"/>
                </a:schemeClr>
              </a:solidFill>
              <a:ln w="19050">
                <a:noFill/>
              </a:ln>
              <a:effectLst/>
            </c:spPr>
          </c:dPt>
          <c:dPt>
            <c:idx val="2"/>
            <c:bubble3D val="0"/>
            <c:spPr>
              <a:solidFill>
                <a:schemeClr val="accent3"/>
              </a:solidFill>
              <a:ln w="19050">
                <a:noFill/>
              </a:ln>
              <a:effectLst/>
            </c:spPr>
          </c:dPt>
          <c:dPt>
            <c:idx val="3"/>
            <c:bubble3D val="0"/>
            <c:spPr>
              <a:solidFill>
                <a:schemeClr val="accent4"/>
              </a:solidFill>
              <a:ln w="19050">
                <a:noFill/>
              </a:ln>
              <a:effectLst/>
            </c:spPr>
          </c:dPt>
          <c:cat>
            <c:numRef>
              <c:f>Sheet1!$A$2:$A$5</c:f>
              <c:numCache>
                <c:formatCode>General</c:formatCode>
                <c:ptCount val="4"/>
              </c:numCache>
            </c:numRef>
          </c:cat>
          <c:val>
            <c:numRef>
              <c:f>Sheet1!$B$2:$B$5</c:f>
              <c:numCache>
                <c:formatCode>General</c:formatCode>
                <c:ptCount val="4"/>
                <c:pt idx="0">
                  <c:v>79.2</c:v>
                </c:pt>
                <c:pt idx="1">
                  <c:v>20.8</c:v>
                </c:pt>
              </c:numCache>
            </c:numRef>
          </c:val>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Sales</c:v>
                </c:pt>
              </c:strCache>
            </c:strRef>
          </c:tx>
          <c:spPr>
            <a:ln>
              <a:noFill/>
            </a:ln>
          </c:spPr>
          <c:dPt>
            <c:idx val="0"/>
            <c:bubble3D val="0"/>
            <c:spPr>
              <a:solidFill>
                <a:schemeClr val="accent3">
                  <a:lumMod val="50000"/>
                </a:schemeClr>
              </a:solidFill>
              <a:ln w="19050">
                <a:noFill/>
              </a:ln>
              <a:effectLst/>
            </c:spPr>
          </c:dPt>
          <c:dPt>
            <c:idx val="1"/>
            <c:bubble3D val="0"/>
            <c:spPr>
              <a:solidFill>
                <a:schemeClr val="accent3">
                  <a:lumMod val="60000"/>
                  <a:lumOff val="40000"/>
                </a:schemeClr>
              </a:solidFill>
              <a:ln w="19050">
                <a:noFill/>
              </a:ln>
              <a:effectLst/>
            </c:spPr>
          </c:dPt>
          <c:dPt>
            <c:idx val="2"/>
            <c:bubble3D val="0"/>
            <c:spPr>
              <a:solidFill>
                <a:schemeClr val="accent3"/>
              </a:solidFill>
              <a:ln w="19050">
                <a:noFill/>
              </a:ln>
              <a:effectLst/>
            </c:spPr>
          </c:dPt>
          <c:dPt>
            <c:idx val="3"/>
            <c:bubble3D val="0"/>
            <c:spPr>
              <a:solidFill>
                <a:schemeClr val="accent4"/>
              </a:solidFill>
              <a:ln w="19050">
                <a:noFill/>
              </a:ln>
              <a:effectLst/>
            </c:spPr>
          </c:dPt>
          <c:cat>
            <c:numRef>
              <c:f>Sheet1!$A$2:$A$5</c:f>
              <c:numCache>
                <c:formatCode>General</c:formatCode>
                <c:ptCount val="4"/>
              </c:numCache>
            </c:numRef>
          </c:cat>
          <c:val>
            <c:numRef>
              <c:f>Sheet1!$B$2:$B$5</c:f>
              <c:numCache>
                <c:formatCode>General</c:formatCode>
                <c:ptCount val="4"/>
                <c:pt idx="0">
                  <c:v>82</c:v>
                </c:pt>
                <c:pt idx="1">
                  <c:v>18</c:v>
                </c:pt>
              </c:numCache>
            </c:numRef>
          </c:val>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Sales</c:v>
                </c:pt>
              </c:strCache>
            </c:strRef>
          </c:tx>
          <c:spPr>
            <a:ln>
              <a:noFill/>
            </a:ln>
          </c:spPr>
          <c:dPt>
            <c:idx val="0"/>
            <c:bubble3D val="0"/>
            <c:spPr>
              <a:solidFill>
                <a:schemeClr val="accent3">
                  <a:lumMod val="50000"/>
                </a:schemeClr>
              </a:solidFill>
              <a:ln w="19050">
                <a:noFill/>
              </a:ln>
              <a:effectLst/>
            </c:spPr>
          </c:dPt>
          <c:dPt>
            <c:idx val="1"/>
            <c:bubble3D val="0"/>
            <c:spPr>
              <a:solidFill>
                <a:schemeClr val="accent3">
                  <a:lumMod val="60000"/>
                  <a:lumOff val="40000"/>
                </a:schemeClr>
              </a:solidFill>
              <a:ln w="19050">
                <a:noFill/>
              </a:ln>
              <a:effectLst/>
            </c:spPr>
          </c:dPt>
          <c:dPt>
            <c:idx val="2"/>
            <c:bubble3D val="0"/>
            <c:spPr>
              <a:solidFill>
                <a:schemeClr val="accent3"/>
              </a:solidFill>
              <a:ln w="19050">
                <a:noFill/>
              </a:ln>
              <a:effectLst/>
            </c:spPr>
          </c:dPt>
          <c:dPt>
            <c:idx val="3"/>
            <c:bubble3D val="0"/>
            <c:spPr>
              <a:solidFill>
                <a:schemeClr val="accent4"/>
              </a:solidFill>
              <a:ln w="19050">
                <a:noFill/>
              </a:ln>
              <a:effectLst/>
            </c:spPr>
          </c:dPt>
          <c:cat>
            <c:numRef>
              <c:f>Sheet1!$A$2:$A$5</c:f>
              <c:numCache>
                <c:formatCode>General</c:formatCode>
                <c:ptCount val="4"/>
              </c:numCache>
            </c:numRef>
          </c:cat>
          <c:val>
            <c:numRef>
              <c:f>Sheet1!$B$2:$B$5</c:f>
              <c:numCache>
                <c:formatCode>General</c:formatCode>
                <c:ptCount val="4"/>
                <c:pt idx="0">
                  <c:v>87.2</c:v>
                </c:pt>
                <c:pt idx="1">
                  <c:v>12.8</c:v>
                </c:pt>
              </c:numCache>
            </c:numRef>
          </c:val>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Sales</c:v>
                </c:pt>
              </c:strCache>
            </c:strRef>
          </c:tx>
          <c:spPr>
            <a:ln>
              <a:noFill/>
            </a:ln>
          </c:spPr>
          <c:dPt>
            <c:idx val="0"/>
            <c:bubble3D val="0"/>
            <c:spPr>
              <a:solidFill>
                <a:schemeClr val="accent3">
                  <a:lumMod val="50000"/>
                </a:schemeClr>
              </a:solidFill>
              <a:ln w="19050">
                <a:noFill/>
              </a:ln>
              <a:effectLst/>
            </c:spPr>
          </c:dPt>
          <c:dPt>
            <c:idx val="1"/>
            <c:bubble3D val="0"/>
            <c:spPr>
              <a:solidFill>
                <a:schemeClr val="accent3">
                  <a:lumMod val="60000"/>
                  <a:lumOff val="40000"/>
                </a:schemeClr>
              </a:solidFill>
              <a:ln w="19050">
                <a:noFill/>
              </a:ln>
              <a:effectLst/>
            </c:spPr>
          </c:dPt>
          <c:dPt>
            <c:idx val="2"/>
            <c:bubble3D val="0"/>
            <c:spPr>
              <a:solidFill>
                <a:schemeClr val="accent3"/>
              </a:solidFill>
              <a:ln w="19050">
                <a:noFill/>
              </a:ln>
              <a:effectLst/>
            </c:spPr>
          </c:dPt>
          <c:dPt>
            <c:idx val="3"/>
            <c:bubble3D val="0"/>
            <c:spPr>
              <a:solidFill>
                <a:schemeClr val="accent4"/>
              </a:solidFill>
              <a:ln w="19050">
                <a:noFill/>
              </a:ln>
              <a:effectLst/>
            </c:spPr>
          </c:dPt>
          <c:cat>
            <c:numRef>
              <c:f>Sheet1!$A$2:$A$5</c:f>
              <c:numCache>
                <c:formatCode>General</c:formatCode>
                <c:ptCount val="4"/>
              </c:numCache>
            </c:numRef>
          </c:cat>
          <c:val>
            <c:numRef>
              <c:f>Sheet1!$B$2:$B$5</c:f>
              <c:numCache>
                <c:formatCode>General</c:formatCode>
                <c:ptCount val="4"/>
                <c:pt idx="0">
                  <c:v>89</c:v>
                </c:pt>
                <c:pt idx="1">
                  <c:v>11</c:v>
                </c:pt>
              </c:numCache>
            </c:numRef>
          </c:val>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3"/>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3"/>
            <a:ext cx="2971800" cy="458788"/>
          </a:xfrm>
          <a:prstGeom prst="rect">
            <a:avLst/>
          </a:prstGeom>
        </p:spPr>
        <p:txBody>
          <a:bodyPr vert="horz" lIns="91440" tIns="45720" rIns="91440" bIns="45720" rtlCol="0"/>
          <a:lstStyle>
            <a:lvl1pPr algn="r">
              <a:defRPr sz="1200"/>
            </a:lvl1pPr>
          </a:lstStyle>
          <a:p>
            <a:fld id="{F3104451-26DE-4C83-8981-0508D0EBC2D3}" type="datetimeFigureOut">
              <a:rPr lang="en-US" smtClean="0"/>
              <a:t>7/19/2015</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8B0A47E-0CF9-40DB-B5E5-7543E5366766}" type="slidenum">
              <a:rPr lang="en-US" smtClean="0"/>
              <a:t>‹#›</a:t>
            </a:fld>
            <a:endParaRPr lang="en-US" dirty="0"/>
          </a:p>
        </p:txBody>
      </p:sp>
    </p:spTree>
    <p:extLst>
      <p:ext uri="{BB962C8B-B14F-4D97-AF65-F5344CB8AC3E}">
        <p14:creationId xmlns:p14="http://schemas.microsoft.com/office/powerpoint/2010/main" val="20859450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
        <p:cNvGrpSpPr/>
        <p:nvPr/>
      </p:nvGrpSpPr>
      <p:grpSpPr>
        <a:xfrm>
          <a:off x="0" y="0"/>
          <a:ext cx="0" cy="0"/>
          <a:chOff x="0" y="0"/>
          <a:chExt cx="0" cy="0"/>
        </a:xfrm>
      </p:grpSpPr>
      <p:sp>
        <p:nvSpPr>
          <p:cNvPr id="3" name="Shape 3"/>
          <p:cNvSpPr txBox="1">
            <a:spLocks noGrp="1"/>
          </p:cNvSpPr>
          <p:nvPr>
            <p:ph type="body" idx="1"/>
          </p:nvPr>
        </p:nvSpPr>
        <p:spPr>
          <a:xfrm>
            <a:off x="685803" y="4343400"/>
            <a:ext cx="5486399" cy="4114800"/>
          </a:xfrm>
          <a:prstGeom prst="rect">
            <a:avLst/>
          </a:prstGeom>
          <a:noFill/>
          <a:ln>
            <a:noFill/>
          </a:ln>
        </p:spPr>
        <p:txBody>
          <a:bodyPr lIns="91425" tIns="91425" rIns="91425" bIns="9142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a:endParaRPr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Tree>
    <p:extLst>
      <p:ext uri="{BB962C8B-B14F-4D97-AF65-F5344CB8AC3E}">
        <p14:creationId xmlns:p14="http://schemas.microsoft.com/office/powerpoint/2010/main" val="29767888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58" name="Shape 58"/>
          <p:cNvSpPr txBox="1">
            <a:spLocks noGrp="1"/>
          </p:cNvSpPr>
          <p:nvPr>
            <p:ph type="body" idx="1"/>
          </p:nvPr>
        </p:nvSpPr>
        <p:spPr>
          <a:xfrm>
            <a:off x="685803" y="4343400"/>
            <a:ext cx="5486399" cy="4114800"/>
          </a:xfrm>
          <a:prstGeom prst="rect">
            <a:avLst/>
          </a:prstGeom>
        </p:spPr>
        <p:txBody>
          <a:bodyPr lIns="91425" tIns="91425" rIns="91425" bIns="91425" anchor="t" anchorCtr="0">
            <a:noAutofit/>
          </a:bodyPr>
          <a:lstStyle/>
          <a:p>
            <a:pPr>
              <a:spcBef>
                <a:spcPts val="0"/>
              </a:spcBef>
              <a:buNone/>
            </a:pPr>
            <a:endParaRPr dirty="0"/>
          </a:p>
        </p:txBody>
      </p:sp>
    </p:spTree>
    <p:extLst>
      <p:ext uri="{BB962C8B-B14F-4D97-AF65-F5344CB8AC3E}">
        <p14:creationId xmlns:p14="http://schemas.microsoft.com/office/powerpoint/2010/main" val="15450033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Shape 10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09" name="Shape 109"/>
          <p:cNvSpPr txBox="1">
            <a:spLocks noGrp="1"/>
          </p:cNvSpPr>
          <p:nvPr>
            <p:ph type="body" idx="1"/>
          </p:nvPr>
        </p:nvSpPr>
        <p:spPr>
          <a:xfrm>
            <a:off x="685803" y="4343400"/>
            <a:ext cx="5486399" cy="4114800"/>
          </a:xfrm>
          <a:prstGeom prst="rect">
            <a:avLst/>
          </a:prstGeom>
        </p:spPr>
        <p:txBody>
          <a:bodyPr lIns="91425" tIns="91425" rIns="91425" bIns="91425" anchor="t" anchorCtr="0">
            <a:noAutofit/>
          </a:bodyPr>
          <a:lstStyle/>
          <a:p>
            <a:pPr>
              <a:spcBef>
                <a:spcPts val="0"/>
              </a:spcBef>
              <a:buNone/>
            </a:pPr>
            <a:r>
              <a:rPr lang="en-US" dirty="0" smtClean="0"/>
              <a:t>http://www.ox.ac.uk/students/fees-funding/ug-funding/oxford-support</a:t>
            </a:r>
            <a:endParaRPr dirty="0"/>
          </a:p>
        </p:txBody>
      </p:sp>
    </p:spTree>
    <p:extLst>
      <p:ext uri="{BB962C8B-B14F-4D97-AF65-F5344CB8AC3E}">
        <p14:creationId xmlns:p14="http://schemas.microsoft.com/office/powerpoint/2010/main" val="41863436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Shape 10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09" name="Shape 109"/>
          <p:cNvSpPr txBox="1">
            <a:spLocks noGrp="1"/>
          </p:cNvSpPr>
          <p:nvPr>
            <p:ph type="body" idx="1"/>
          </p:nvPr>
        </p:nvSpPr>
        <p:spPr>
          <a:xfrm>
            <a:off x="685803" y="4343400"/>
            <a:ext cx="5486399" cy="4114800"/>
          </a:xfrm>
          <a:prstGeom prst="rect">
            <a:avLst/>
          </a:prstGeom>
        </p:spPr>
        <p:txBody>
          <a:bodyPr lIns="91425" tIns="91425" rIns="91425" bIns="91425" anchor="t" anchorCtr="0">
            <a:noAutofit/>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GB" dirty="0" smtClean="0"/>
              <a:t>http://www.undergraduate.study.cam.ac.uk/finance/financial-support/cambridge-financial-support</a:t>
            </a:r>
            <a:br>
              <a:rPr lang="en-GB" dirty="0" smtClean="0"/>
            </a:br>
            <a:r>
              <a:rPr lang="en-GB" dirty="0" smtClean="0"/>
              <a:t/>
            </a:r>
            <a:br>
              <a:rPr lang="en-GB" dirty="0" smtClean="0"/>
            </a:br>
            <a:r>
              <a:rPr lang="lt-LT" dirty="0" smtClean="0"/>
              <a:t>Studentai</a:t>
            </a:r>
            <a:r>
              <a:rPr lang="lt-LT" baseline="0" dirty="0" smtClean="0"/>
              <a:t> iš šeimų</a:t>
            </a:r>
            <a:r>
              <a:rPr lang="lt-LT" dirty="0" smtClean="0"/>
              <a:t>,</a:t>
            </a:r>
            <a:r>
              <a:rPr lang="lt-LT" baseline="0" dirty="0" smtClean="0"/>
              <a:t> kurių pajamos nesiekia </a:t>
            </a:r>
            <a:r>
              <a:rPr lang="lt-LT" sz="1700" dirty="0" smtClean="0"/>
              <a:t>£25,000</a:t>
            </a:r>
            <a:r>
              <a:rPr lang="lt-LT" sz="1700" baseline="0" dirty="0" smtClean="0"/>
              <a:t> į metus, gali aplikuoti </a:t>
            </a:r>
            <a:r>
              <a:rPr lang="en-GB" sz="1700" dirty="0" smtClean="0"/>
              <a:t>£</a:t>
            </a:r>
            <a:r>
              <a:rPr lang="lt-LT" sz="1700" dirty="0" smtClean="0"/>
              <a:t>6</a:t>
            </a:r>
            <a:r>
              <a:rPr lang="en-GB" sz="1700" dirty="0" smtClean="0"/>
              <a:t>,000 </a:t>
            </a:r>
            <a:r>
              <a:rPr lang="lt-LT" sz="1700" dirty="0" smtClean="0"/>
              <a:t>nuolaidai mokesčiui už mokslą</a:t>
            </a:r>
            <a:r>
              <a:rPr lang="lt-LT" sz="1700" baseline="0" dirty="0" smtClean="0"/>
              <a:t> (papildomai prie Cambridge European Bursary). Nuolaida vienkartinė.</a:t>
            </a:r>
            <a:endParaRPr lang="lt-LT" sz="1700" noProof="0" dirty="0" smtClean="0"/>
          </a:p>
          <a:p>
            <a:pPr>
              <a:spcBef>
                <a:spcPts val="0"/>
              </a:spcBef>
              <a:buNone/>
            </a:pPr>
            <a:endParaRPr dirty="0"/>
          </a:p>
        </p:txBody>
      </p:sp>
    </p:spTree>
    <p:extLst>
      <p:ext uri="{BB962C8B-B14F-4D97-AF65-F5344CB8AC3E}">
        <p14:creationId xmlns:p14="http://schemas.microsoft.com/office/powerpoint/2010/main" val="8252142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Shape 10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09" name="Shape 109"/>
          <p:cNvSpPr txBox="1">
            <a:spLocks noGrp="1"/>
          </p:cNvSpPr>
          <p:nvPr>
            <p:ph type="body" idx="1"/>
          </p:nvPr>
        </p:nvSpPr>
        <p:spPr>
          <a:xfrm>
            <a:off x="685803" y="4343400"/>
            <a:ext cx="5486399" cy="4114800"/>
          </a:xfrm>
          <a:prstGeom prst="rect">
            <a:avLst/>
          </a:prstGeom>
        </p:spPr>
        <p:txBody>
          <a:bodyPr lIns="91425" tIns="91425" rIns="91425" bIns="91425" anchor="t" anchorCtr="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lt-LT" sz="1100" noProof="0" dirty="0" smtClean="0">
                <a:solidFill>
                  <a:schemeClr val="tx1"/>
                </a:solidFill>
              </a:rPr>
              <a:t>[Edgaras Liberis]: Jei koledžas duoda kreditą valgykloje, galima išsiversti</a:t>
            </a:r>
            <a:r>
              <a:rPr lang="lt-LT" sz="1100" baseline="0" noProof="0" dirty="0" smtClean="0">
                <a:solidFill>
                  <a:schemeClr val="tx1"/>
                </a:solidFill>
              </a:rPr>
              <a:t> su</a:t>
            </a:r>
            <a:r>
              <a:rPr lang="lt-LT" sz="1100" noProof="0" dirty="0" smtClean="0">
                <a:solidFill>
                  <a:schemeClr val="tx1"/>
                </a:solidFill>
              </a:rPr>
              <a:t> £150-200 per mėn.</a:t>
            </a:r>
            <a:r>
              <a:rPr lang="lt-LT" sz="1100" baseline="0" noProof="0" dirty="0" smtClean="0">
                <a:solidFill>
                  <a:schemeClr val="tx1"/>
                </a:solidFill>
              </a:rPr>
              <a:t> trimestro metu.</a:t>
            </a:r>
            <a:r>
              <a:rPr lang="lt-LT" sz="1100" baseline="0" noProof="0" dirty="0">
                <a:solidFill>
                  <a:schemeClr val="tx1"/>
                </a:solidFill>
              </a:rPr>
              <a:t> </a:t>
            </a:r>
            <a:r>
              <a:rPr lang="lt-LT" sz="1100" baseline="0" noProof="0" dirty="0" smtClean="0">
                <a:solidFill>
                  <a:schemeClr val="tx1"/>
                </a:solidFill>
              </a:rPr>
              <a:t>Būsto nuomą dažniausiai dengia European Bursary.</a:t>
            </a:r>
          </a:p>
        </p:txBody>
      </p:sp>
    </p:spTree>
    <p:extLst>
      <p:ext uri="{BB962C8B-B14F-4D97-AF65-F5344CB8AC3E}">
        <p14:creationId xmlns:p14="http://schemas.microsoft.com/office/powerpoint/2010/main" val="5712684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Shape 10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09" name="Shape 109"/>
          <p:cNvSpPr txBox="1">
            <a:spLocks noGrp="1"/>
          </p:cNvSpPr>
          <p:nvPr>
            <p:ph type="body" idx="1"/>
          </p:nvPr>
        </p:nvSpPr>
        <p:spPr>
          <a:xfrm>
            <a:off x="685803" y="4343400"/>
            <a:ext cx="5486399" cy="4114800"/>
          </a:xfrm>
          <a:prstGeom prst="rect">
            <a:avLst/>
          </a:prstGeom>
        </p:spPr>
        <p:txBody>
          <a:bodyPr lIns="91425" tIns="91425" rIns="91425" bIns="91425" anchor="t" anchorCtr="0">
            <a:noAutofit/>
          </a:bodyPr>
          <a:lstStyle/>
          <a:p>
            <a:pPr>
              <a:spcBef>
                <a:spcPts val="0"/>
              </a:spcBef>
              <a:buNone/>
            </a:pPr>
            <a:r>
              <a:rPr lang="lt-LT" dirty="0" smtClean="0"/>
              <a:t>“Oksfordas ir jo Oxford Union yra palankus tiems, kas siekia aukštumų politikoje ar kitoje visuomeninėje veikloje. Oxford Union suteikia puikias galimybes užmegzti vertingas pažintis, išgirsti ir asmeniškai pasikalbėti su žymiais ekspertais, politikais, visuomeninkais ir t.t., pažinti  britišką 'aukštąją' politinę kultūrą. Kembridžo debatų klubas, mano žiniomis, stipriai atsilieka šiuo atžvilgiu.” [Ignas Rubikas]</a:t>
            </a:r>
            <a:endParaRPr dirty="0"/>
          </a:p>
        </p:txBody>
      </p:sp>
    </p:spTree>
    <p:extLst>
      <p:ext uri="{BB962C8B-B14F-4D97-AF65-F5344CB8AC3E}">
        <p14:creationId xmlns:p14="http://schemas.microsoft.com/office/powerpoint/2010/main" val="3722319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Shape 10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09" name="Shape 109"/>
          <p:cNvSpPr txBox="1">
            <a:spLocks noGrp="1"/>
          </p:cNvSpPr>
          <p:nvPr>
            <p:ph type="body" idx="1"/>
          </p:nvPr>
        </p:nvSpPr>
        <p:spPr>
          <a:xfrm>
            <a:off x="685803" y="4343400"/>
            <a:ext cx="5486399" cy="4114800"/>
          </a:xfrm>
          <a:prstGeom prst="rect">
            <a:avLst/>
          </a:prstGeom>
        </p:spPr>
        <p:txBody>
          <a:bodyPr lIns="91425" tIns="91425" rIns="91425" bIns="91425" anchor="t" anchorCtr="0">
            <a:noAutofit/>
          </a:bodyPr>
          <a:lstStyle/>
          <a:p>
            <a:pPr>
              <a:spcBef>
                <a:spcPts val="0"/>
              </a:spcBef>
              <a:buNone/>
            </a:pPr>
            <a:endParaRPr dirty="0"/>
          </a:p>
        </p:txBody>
      </p:sp>
    </p:spTree>
    <p:extLst>
      <p:ext uri="{BB962C8B-B14F-4D97-AF65-F5344CB8AC3E}">
        <p14:creationId xmlns:p14="http://schemas.microsoft.com/office/powerpoint/2010/main" val="1962564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Shape 10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09" name="Shape 109"/>
          <p:cNvSpPr txBox="1">
            <a:spLocks noGrp="1"/>
          </p:cNvSpPr>
          <p:nvPr>
            <p:ph type="body" idx="1"/>
          </p:nvPr>
        </p:nvSpPr>
        <p:spPr>
          <a:xfrm>
            <a:off x="685803" y="4343400"/>
            <a:ext cx="5486399" cy="4114800"/>
          </a:xfrm>
          <a:prstGeom prst="rect">
            <a:avLst/>
          </a:prstGeom>
        </p:spPr>
        <p:txBody>
          <a:bodyPr lIns="91425" tIns="91425" rIns="91425" bIns="91425" anchor="t" anchorCtr="0">
            <a:noAutofit/>
          </a:bodyPr>
          <a:lstStyle/>
          <a:p>
            <a:pPr>
              <a:spcBef>
                <a:spcPts val="0"/>
              </a:spcBef>
              <a:buNone/>
            </a:pPr>
            <a:endParaRPr dirty="0"/>
          </a:p>
        </p:txBody>
      </p:sp>
    </p:spTree>
    <p:extLst>
      <p:ext uri="{BB962C8B-B14F-4D97-AF65-F5344CB8AC3E}">
        <p14:creationId xmlns:p14="http://schemas.microsoft.com/office/powerpoint/2010/main" val="41378743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5415601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Shape 10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09" name="Shape 109"/>
          <p:cNvSpPr txBox="1">
            <a:spLocks noGrp="1"/>
          </p:cNvSpPr>
          <p:nvPr>
            <p:ph type="body" idx="1"/>
          </p:nvPr>
        </p:nvSpPr>
        <p:spPr>
          <a:xfrm>
            <a:off x="685803" y="4343400"/>
            <a:ext cx="5486399" cy="4114800"/>
          </a:xfrm>
          <a:prstGeom prst="rect">
            <a:avLst/>
          </a:prstGeom>
        </p:spPr>
        <p:txBody>
          <a:bodyPr lIns="91425" tIns="91425" rIns="91425" bIns="91425" anchor="t" anchorCtr="0">
            <a:noAutofit/>
          </a:bodyPr>
          <a:lstStyle/>
          <a:p>
            <a:pPr>
              <a:spcBef>
                <a:spcPts val="0"/>
              </a:spcBef>
              <a:buNone/>
            </a:pPr>
            <a:r>
              <a:rPr lang="lt-LT" dirty="0" smtClean="0"/>
              <a:t>Kembridže mokomasi pagal Tripos sistemą, kuri yra skirstoma į dvi pagrindines dalis + viena iš jų yra dar kartą skeliama (pvz. Part IA, Part IIA, Part IIB). Pirmoji dalis yra plati studijuojamo kurso apžvalga. Antrojoje teikiama daug laisvės mokinio specializacijai kurso rėmuose. Kiekviena dalis egzaminuojama atskirai ir oficialiam diplomui tereikia dviejų metų egzaminų, tad studentai gali lengvai ‘keliauti’ tarp kursų. Tenka laikyti tris egzaminus.</a:t>
            </a:r>
          </a:p>
          <a:p>
            <a:pPr>
              <a:spcBef>
                <a:spcPts val="0"/>
              </a:spcBef>
              <a:buNone/>
            </a:pPr>
            <a:endParaRPr lang="lt-LT" dirty="0" smtClean="0"/>
          </a:p>
          <a:p>
            <a:pPr>
              <a:spcBef>
                <a:spcPts val="0"/>
              </a:spcBef>
              <a:buNone/>
            </a:pPr>
            <a:r>
              <a:rPr lang="lt-LT" sz="1100" b="0" i="0" u="none" strike="noStrike" kern="1200" baseline="0" dirty="0" smtClean="0">
                <a:solidFill>
                  <a:schemeClr val="tx1"/>
                </a:solidFill>
                <a:latin typeface="+mn-lt"/>
                <a:ea typeface="+mn-ea"/>
                <a:cs typeface="+mn-cs"/>
              </a:rPr>
              <a:t>Oksforde studijos taip pat skeliamos į dvi dalis: (Part I/Prelims) pirmieji metai ir (Part II/ Final Honour School) antrieji + tretieji metai. Antros dalies kursas nusprendžiamas po pirmųjų metų (kartais pasirinkimas tarp Course I ir Course II, arba skirtingų privalomųjų ir pasirenkamųjų modulių kombinacija). Studentai laiko 2 egzaminus –po vieną kiekvienai kurso daliai. </a:t>
            </a:r>
            <a:endParaRPr dirty="0"/>
          </a:p>
        </p:txBody>
      </p:sp>
    </p:spTree>
    <p:extLst>
      <p:ext uri="{BB962C8B-B14F-4D97-AF65-F5344CB8AC3E}">
        <p14:creationId xmlns:p14="http://schemas.microsoft.com/office/powerpoint/2010/main" val="28219887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Shape 10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09" name="Shape 109"/>
          <p:cNvSpPr txBox="1">
            <a:spLocks noGrp="1"/>
          </p:cNvSpPr>
          <p:nvPr>
            <p:ph type="body" idx="1"/>
          </p:nvPr>
        </p:nvSpPr>
        <p:spPr>
          <a:xfrm>
            <a:off x="685803" y="4343400"/>
            <a:ext cx="5486399" cy="4114800"/>
          </a:xfrm>
          <a:prstGeom prst="rect">
            <a:avLst/>
          </a:prstGeom>
        </p:spPr>
        <p:txBody>
          <a:bodyPr lIns="91425" tIns="91425" rIns="91425" bIns="91425" anchor="t" anchorCtr="0">
            <a:noAutofit/>
          </a:bodyPr>
          <a:lstStyle/>
          <a:p>
            <a:pPr>
              <a:spcBef>
                <a:spcPts val="0"/>
              </a:spcBef>
              <a:buNone/>
            </a:pPr>
            <a:endParaRPr dirty="0"/>
          </a:p>
        </p:txBody>
      </p:sp>
    </p:spTree>
    <p:extLst>
      <p:ext uri="{BB962C8B-B14F-4D97-AF65-F5344CB8AC3E}">
        <p14:creationId xmlns:p14="http://schemas.microsoft.com/office/powerpoint/2010/main" val="36887592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Shape 10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09" name="Shape 109"/>
          <p:cNvSpPr txBox="1">
            <a:spLocks noGrp="1"/>
          </p:cNvSpPr>
          <p:nvPr>
            <p:ph type="body" idx="1"/>
          </p:nvPr>
        </p:nvSpPr>
        <p:spPr>
          <a:xfrm>
            <a:off x="685803" y="4343400"/>
            <a:ext cx="5486399" cy="4114800"/>
          </a:xfrm>
          <a:prstGeom prst="rect">
            <a:avLst/>
          </a:prstGeom>
        </p:spPr>
        <p:txBody>
          <a:bodyPr lIns="91425" tIns="91425" rIns="91425" bIns="91425" anchor="t" anchorCtr="0">
            <a:noAutofit/>
          </a:bodyPr>
          <a:lstStyle/>
          <a:p>
            <a:pPr>
              <a:spcBef>
                <a:spcPts val="0"/>
              </a:spcBef>
              <a:buNone/>
            </a:pPr>
            <a:endParaRPr dirty="0"/>
          </a:p>
        </p:txBody>
      </p:sp>
    </p:spTree>
    <p:extLst>
      <p:ext uri="{BB962C8B-B14F-4D97-AF65-F5344CB8AC3E}">
        <p14:creationId xmlns:p14="http://schemas.microsoft.com/office/powerpoint/2010/main" val="42177747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Shape 6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68" name="Shape 6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dirty="0"/>
          </a:p>
        </p:txBody>
      </p:sp>
    </p:spTree>
    <p:extLst>
      <p:ext uri="{BB962C8B-B14F-4D97-AF65-F5344CB8AC3E}">
        <p14:creationId xmlns:p14="http://schemas.microsoft.com/office/powerpoint/2010/main" val="276445371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65413858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Shape 10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09" name="Shape 109"/>
          <p:cNvSpPr txBox="1">
            <a:spLocks noGrp="1"/>
          </p:cNvSpPr>
          <p:nvPr>
            <p:ph type="body" idx="1"/>
          </p:nvPr>
        </p:nvSpPr>
        <p:spPr>
          <a:xfrm>
            <a:off x="685803" y="4343400"/>
            <a:ext cx="5486399" cy="4114800"/>
          </a:xfrm>
          <a:prstGeom prst="rect">
            <a:avLst/>
          </a:prstGeom>
        </p:spPr>
        <p:txBody>
          <a:bodyPr lIns="91425" tIns="91425" rIns="91425" bIns="91425" anchor="t" anchorCtr="0">
            <a:noAutofit/>
          </a:bodyPr>
          <a:lstStyle/>
          <a:p>
            <a:pPr>
              <a:spcBef>
                <a:spcPts val="0"/>
              </a:spcBef>
              <a:buNone/>
            </a:pPr>
            <a:r>
              <a:rPr lang="lt-LT" dirty="0" smtClean="0"/>
              <a:t>Kembridže</a:t>
            </a:r>
            <a:r>
              <a:rPr lang="lt-LT" baseline="0" dirty="0" smtClean="0"/>
              <a:t> dažnai anglų k. VBE tinka vietoj IELTS.</a:t>
            </a:r>
            <a:endParaRPr dirty="0"/>
          </a:p>
        </p:txBody>
      </p:sp>
    </p:spTree>
    <p:extLst>
      <p:ext uri="{BB962C8B-B14F-4D97-AF65-F5344CB8AC3E}">
        <p14:creationId xmlns:p14="http://schemas.microsoft.com/office/powerpoint/2010/main" val="334777488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Shape 10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09" name="Shape 109"/>
          <p:cNvSpPr txBox="1">
            <a:spLocks noGrp="1"/>
          </p:cNvSpPr>
          <p:nvPr>
            <p:ph type="body" idx="1"/>
          </p:nvPr>
        </p:nvSpPr>
        <p:spPr>
          <a:xfrm>
            <a:off x="685803" y="4343400"/>
            <a:ext cx="5486399" cy="4114800"/>
          </a:xfrm>
          <a:prstGeom prst="rect">
            <a:avLst/>
          </a:prstGeom>
        </p:spPr>
        <p:txBody>
          <a:bodyPr lIns="91425" tIns="91425" rIns="91425" bIns="91425" anchor="t" anchorCtr="0">
            <a:noAutofit/>
          </a:bodyPr>
          <a:lstStyle/>
          <a:p>
            <a:pPr>
              <a:spcBef>
                <a:spcPts val="0"/>
              </a:spcBef>
              <a:buNone/>
            </a:pPr>
            <a:endParaRPr dirty="0"/>
          </a:p>
        </p:txBody>
      </p:sp>
    </p:spTree>
    <p:extLst>
      <p:ext uri="{BB962C8B-B14F-4D97-AF65-F5344CB8AC3E}">
        <p14:creationId xmlns:p14="http://schemas.microsoft.com/office/powerpoint/2010/main" val="399563973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Shape 10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09" name="Shape 109"/>
          <p:cNvSpPr txBox="1">
            <a:spLocks noGrp="1"/>
          </p:cNvSpPr>
          <p:nvPr>
            <p:ph type="body" idx="1"/>
          </p:nvPr>
        </p:nvSpPr>
        <p:spPr>
          <a:xfrm>
            <a:off x="685803" y="4343400"/>
            <a:ext cx="5486399" cy="4114800"/>
          </a:xfrm>
          <a:prstGeom prst="rect">
            <a:avLst/>
          </a:prstGeom>
        </p:spPr>
        <p:txBody>
          <a:bodyPr lIns="91425" tIns="91425" rIns="91425" bIns="91425" anchor="t" anchorCtr="0">
            <a:noAutofit/>
          </a:bodyPr>
          <a:lstStyle/>
          <a:p>
            <a:pPr>
              <a:spcBef>
                <a:spcPts val="0"/>
              </a:spcBef>
              <a:buNone/>
            </a:pPr>
            <a:endParaRPr dirty="0"/>
          </a:p>
        </p:txBody>
      </p:sp>
    </p:spTree>
    <p:extLst>
      <p:ext uri="{BB962C8B-B14F-4D97-AF65-F5344CB8AC3E}">
        <p14:creationId xmlns:p14="http://schemas.microsoft.com/office/powerpoint/2010/main" val="302120779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60297836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Shape 10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09" name="Shape 109"/>
          <p:cNvSpPr txBox="1">
            <a:spLocks noGrp="1"/>
          </p:cNvSpPr>
          <p:nvPr>
            <p:ph type="body" idx="1"/>
          </p:nvPr>
        </p:nvSpPr>
        <p:spPr>
          <a:xfrm>
            <a:off x="685803" y="4343400"/>
            <a:ext cx="5486399" cy="4114800"/>
          </a:xfrm>
          <a:prstGeom prst="rect">
            <a:avLst/>
          </a:prstGeom>
        </p:spPr>
        <p:txBody>
          <a:bodyPr lIns="91425" tIns="91425" rIns="91425" bIns="91425" anchor="t" anchorCtr="0">
            <a:noAutofit/>
          </a:bodyPr>
          <a:lstStyle/>
          <a:p>
            <a:endParaRPr lang="en-US" sz="1100" b="0" i="0" u="none" strike="noStrike" kern="1200" baseline="0" dirty="0" smtClean="0">
              <a:solidFill>
                <a:schemeClr val="tx1"/>
              </a:solidFill>
              <a:latin typeface="+mn-lt"/>
              <a:ea typeface="+mn-ea"/>
              <a:cs typeface="+mn-cs"/>
            </a:endParaRPr>
          </a:p>
          <a:p>
            <a:r>
              <a:rPr lang="lt-LT" sz="1100" b="0" i="0" u="none" strike="noStrike" kern="1200" baseline="0" dirty="0" smtClean="0">
                <a:solidFill>
                  <a:schemeClr val="tx1"/>
                </a:solidFill>
                <a:latin typeface="+mn-lt"/>
                <a:ea typeface="+mn-ea"/>
                <a:cs typeface="+mn-cs"/>
              </a:rPr>
              <a:t>Londonas ir Edinburgas </a:t>
            </a:r>
            <a:r>
              <a:rPr lang="lt-LT" sz="1100" noProof="0" dirty="0" smtClean="0"/>
              <a:t>– </a:t>
            </a:r>
            <a:r>
              <a:rPr lang="lt-LT" sz="1100" b="0" i="0" u="none" strike="noStrike" kern="1200" baseline="0" dirty="0" smtClean="0">
                <a:solidFill>
                  <a:schemeClr val="tx1"/>
                </a:solidFill>
                <a:latin typeface="+mn-lt"/>
                <a:ea typeface="+mn-ea"/>
                <a:cs typeface="+mn-cs"/>
              </a:rPr>
              <a:t>kultūriniai Europos centrai, kur netrūksta kultūrinės veiklos, pramogų, tačiau tai turi ir trūkumų, Londone brangus pragyvenimas;</a:t>
            </a:r>
          </a:p>
          <a:p>
            <a:r>
              <a:rPr lang="lt-LT" sz="1100" b="0" i="0" u="none" strike="noStrike" kern="1200" baseline="0" dirty="0" smtClean="0">
                <a:solidFill>
                  <a:schemeClr val="tx1"/>
                </a:solidFill>
                <a:latin typeface="+mn-lt"/>
                <a:ea typeface="+mn-ea"/>
                <a:cs typeface="+mn-cs"/>
              </a:rPr>
              <a:t>Koledžuose lengva užmegzti ryšius tarp skirtingų interesų žmonių, nes visi studijuoja skirtingus dalykus;</a:t>
            </a:r>
          </a:p>
          <a:p>
            <a:r>
              <a:rPr lang="lt-LT" sz="1100" b="0" i="0" u="none" strike="noStrike" kern="1200" baseline="0" dirty="0" smtClean="0">
                <a:solidFill>
                  <a:schemeClr val="tx1"/>
                </a:solidFill>
                <a:latin typeface="+mn-lt"/>
                <a:ea typeface="+mn-ea"/>
                <a:cs typeface="+mn-cs"/>
              </a:rPr>
              <a:t>	</a:t>
            </a:r>
          </a:p>
          <a:p>
            <a:pPr>
              <a:spcBef>
                <a:spcPts val="0"/>
              </a:spcBef>
              <a:buNone/>
            </a:pPr>
            <a:endParaRPr dirty="0"/>
          </a:p>
        </p:txBody>
      </p:sp>
    </p:spTree>
    <p:extLst>
      <p:ext uri="{BB962C8B-B14F-4D97-AF65-F5344CB8AC3E}">
        <p14:creationId xmlns:p14="http://schemas.microsoft.com/office/powerpoint/2010/main" val="21692443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Shape 10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09" name="Shape 109"/>
          <p:cNvSpPr txBox="1">
            <a:spLocks noGrp="1"/>
          </p:cNvSpPr>
          <p:nvPr>
            <p:ph type="body" idx="1"/>
          </p:nvPr>
        </p:nvSpPr>
        <p:spPr>
          <a:xfrm>
            <a:off x="685803" y="4343400"/>
            <a:ext cx="5486399" cy="4114800"/>
          </a:xfrm>
          <a:prstGeom prst="rect">
            <a:avLst/>
          </a:prstGeom>
        </p:spPr>
        <p:txBody>
          <a:bodyPr lIns="91425" tIns="91425" rIns="91425" bIns="91425" anchor="t" anchorCtr="0">
            <a:noAutofit/>
          </a:bodyPr>
          <a:lstStyle/>
          <a:p>
            <a:pPr>
              <a:spcBef>
                <a:spcPts val="0"/>
              </a:spcBef>
              <a:buNone/>
            </a:pPr>
            <a:endParaRPr dirty="0"/>
          </a:p>
        </p:txBody>
      </p:sp>
    </p:spTree>
    <p:extLst>
      <p:ext uri="{BB962C8B-B14F-4D97-AF65-F5344CB8AC3E}">
        <p14:creationId xmlns:p14="http://schemas.microsoft.com/office/powerpoint/2010/main" val="185604261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Shape 10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09" name="Shape 109"/>
          <p:cNvSpPr txBox="1">
            <a:spLocks noGrp="1"/>
          </p:cNvSpPr>
          <p:nvPr>
            <p:ph type="body" idx="1"/>
          </p:nvPr>
        </p:nvSpPr>
        <p:spPr>
          <a:xfrm>
            <a:off x="685803" y="4343400"/>
            <a:ext cx="5486399" cy="4114800"/>
          </a:xfrm>
          <a:prstGeom prst="rect">
            <a:avLst/>
          </a:prstGeom>
        </p:spPr>
        <p:txBody>
          <a:bodyPr lIns="91425" tIns="91425" rIns="91425" bIns="91425" anchor="t" anchorCtr="0">
            <a:noAutofit/>
          </a:bodyPr>
          <a:lstStyle/>
          <a:p>
            <a:pPr marL="0" indent="0">
              <a:buNone/>
            </a:pPr>
            <a:r>
              <a:rPr lang="lt-LT" sz="1100" dirty="0" smtClean="0"/>
              <a:t>Įstojus į Oksbridžą, pasikeičia akademinis kontekstas. Jei anksčiau savo aplinkoje moksleiviai dažnai būna geriausi, Oksbridže jie dažnai tampa “tiesiog vidutinybėmis”, nes visi yra tokie pat protingi. Kai kuriems geriau yra mokytis būnant geriausiu tarp vidutiniškų studentų, nei vidutinišku tarp geriausių studentų.</a:t>
            </a:r>
          </a:p>
          <a:p>
            <a:pPr marL="0" indent="0">
              <a:buNone/>
            </a:pPr>
            <a:r>
              <a:rPr lang="lt-LT" sz="1100" dirty="0" smtClean="0"/>
              <a:t>Išskirtinis studentų bendruomenės iniciatyvumas, aktyvi socialinė ir visuomeninė veikla bei artimi tarpusavio ryšiai kuria socialinį spaudimą “neatsilikti” nuo kitų. Tai gali tapti tiek teigiama paspirtimi daryti daugiau ir tapti aktyvesniu žmogumi, tiek neigiama patirtimi, kai ramaus, neskubraus, intravertiško charakterio žmogus turi imti daryti dalykus, kurie jam nepatinka, kad nebūtų atmetamas bendruomenės.</a:t>
            </a:r>
            <a:endParaRPr lang="lt-LT" sz="1100" dirty="0"/>
          </a:p>
        </p:txBody>
      </p:sp>
    </p:spTree>
    <p:extLst>
      <p:ext uri="{BB962C8B-B14F-4D97-AF65-F5344CB8AC3E}">
        <p14:creationId xmlns:p14="http://schemas.microsoft.com/office/powerpoint/2010/main" val="75898802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26876443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Shape 10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09" name="Shape 109"/>
          <p:cNvSpPr txBox="1">
            <a:spLocks noGrp="1"/>
          </p:cNvSpPr>
          <p:nvPr>
            <p:ph type="body" idx="1"/>
          </p:nvPr>
        </p:nvSpPr>
        <p:spPr>
          <a:xfrm>
            <a:off x="685803" y="4343400"/>
            <a:ext cx="5486399" cy="4114800"/>
          </a:xfrm>
          <a:prstGeom prst="rect">
            <a:avLst/>
          </a:prstGeom>
        </p:spPr>
        <p:txBody>
          <a:bodyPr lIns="91425" tIns="91425" rIns="91425" bIns="91425" anchor="t" anchorCtr="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lt-LT" dirty="0" smtClean="0"/>
              <a:t>Visi studentai,</a:t>
            </a:r>
            <a:r>
              <a:rPr lang="lt-LT" baseline="0" dirty="0" smtClean="0"/>
              <a:t> nepriklausomai nuo koledžo, </a:t>
            </a:r>
            <a:r>
              <a:rPr lang="lt-LT" dirty="0" smtClean="0"/>
              <a:t>įgyja vienodą</a:t>
            </a:r>
            <a:r>
              <a:rPr lang="lt-LT" baseline="0" dirty="0" smtClean="0"/>
              <a:t> išsilavinimą</a:t>
            </a:r>
            <a:r>
              <a:rPr lang="en-US" baseline="0" dirty="0" smtClean="0"/>
              <a:t> </a:t>
            </a:r>
            <a:r>
              <a:rPr lang="en-US" sz="1200" kern="1200" dirty="0" smtClean="0">
                <a:solidFill>
                  <a:schemeClr val="tx1"/>
                </a:solidFill>
                <a:effectLst/>
                <a:latin typeface="+mn-lt"/>
                <a:ea typeface="+mn-ea"/>
                <a:cs typeface="+mn-cs"/>
              </a:rPr>
              <a:t>–</a:t>
            </a:r>
            <a:r>
              <a:rPr lang="en-US" sz="1200" kern="1200" baseline="0" dirty="0" smtClean="0">
                <a:solidFill>
                  <a:schemeClr val="tx1"/>
                </a:solidFill>
                <a:effectLst/>
                <a:latin typeface="+mn-lt"/>
                <a:ea typeface="+mn-ea"/>
                <a:cs typeface="+mn-cs"/>
              </a:rPr>
              <a:t> </a:t>
            </a:r>
            <a:r>
              <a:rPr lang="lt-LT" sz="1200" kern="1200" baseline="0" dirty="0" smtClean="0">
                <a:solidFill>
                  <a:schemeClr val="tx1"/>
                </a:solidFill>
                <a:effectLst/>
                <a:latin typeface="+mn-lt"/>
                <a:ea typeface="+mn-ea"/>
                <a:cs typeface="+mn-cs"/>
              </a:rPr>
              <a:t>už kursų programas, paskaitas, seminarų, akademinių klasių, egzaminų organizavimą ir kokybę atsakingas konkretaus dalyko departamentas </a:t>
            </a:r>
            <a:r>
              <a:rPr lang="en-US" sz="1200" kern="1200" dirty="0" smtClean="0">
                <a:solidFill>
                  <a:schemeClr val="tx1"/>
                </a:solidFill>
                <a:effectLst/>
                <a:latin typeface="+mn-lt"/>
                <a:ea typeface="+mn-ea"/>
                <a:cs typeface="+mn-cs"/>
              </a:rPr>
              <a:t>–</a:t>
            </a:r>
            <a:r>
              <a:rPr lang="lt-LT" sz="1200" kern="1200" dirty="0" smtClean="0">
                <a:solidFill>
                  <a:schemeClr val="tx1"/>
                </a:solidFill>
                <a:effectLst/>
                <a:latin typeface="+mn-lt"/>
                <a:ea typeface="+mn-ea"/>
                <a:cs typeface="+mn-cs"/>
              </a:rPr>
              <a:t> universiteto</a:t>
            </a:r>
            <a:r>
              <a:rPr lang="lt-LT" sz="1200" kern="1200" baseline="0" dirty="0" smtClean="0">
                <a:solidFill>
                  <a:schemeClr val="tx1"/>
                </a:solidFill>
                <a:effectLst/>
                <a:latin typeface="+mn-lt"/>
                <a:ea typeface="+mn-ea"/>
                <a:cs typeface="+mn-cs"/>
              </a:rPr>
              <a:t> dalis.</a:t>
            </a:r>
          </a:p>
          <a:p>
            <a:pPr marL="0" marR="0" indent="0" algn="l" defTabSz="914400" rtl="0" eaLnBrk="1" fontAlgn="auto" latinLnBrk="0" hangingPunct="1">
              <a:lnSpc>
                <a:spcPct val="100000"/>
              </a:lnSpc>
              <a:spcBef>
                <a:spcPts val="0"/>
              </a:spcBef>
              <a:spcAft>
                <a:spcPts val="0"/>
              </a:spcAft>
              <a:buClrTx/>
              <a:buSzTx/>
              <a:buFontTx/>
              <a:buNone/>
              <a:tabLst/>
              <a:defRPr/>
            </a:pPr>
            <a:r>
              <a:rPr lang="lt-LT" sz="1200" kern="1200" baseline="0" dirty="0" smtClean="0">
                <a:solidFill>
                  <a:schemeClr val="tx1"/>
                </a:solidFill>
                <a:effectLst/>
                <a:latin typeface="+mn-lt"/>
                <a:ea typeface="+mn-ea"/>
                <a:cs typeface="+mn-cs"/>
              </a:rPr>
              <a:t>Tačiau didelė mokymo proceso dalis vyksta per asmeninius susitikimus su dėstytojais (Cambridge vadinamus supervisions, Oxford </a:t>
            </a:r>
            <a:r>
              <a:rPr lang="en-US" sz="1200" kern="1200" dirty="0" smtClean="0">
                <a:solidFill>
                  <a:schemeClr val="tx1"/>
                </a:solidFill>
                <a:effectLst/>
                <a:latin typeface="+mn-lt"/>
                <a:ea typeface="+mn-ea"/>
                <a:cs typeface="+mn-cs"/>
              </a:rPr>
              <a:t>–</a:t>
            </a:r>
            <a:r>
              <a:rPr lang="lt-LT" sz="1200" kern="1200" dirty="0" smtClean="0">
                <a:solidFill>
                  <a:schemeClr val="tx1"/>
                </a:solidFill>
                <a:effectLst/>
                <a:latin typeface="+mn-lt"/>
                <a:ea typeface="+mn-ea"/>
                <a:cs typeface="+mn-cs"/>
              </a:rPr>
              <a:t> </a:t>
            </a:r>
            <a:r>
              <a:rPr lang="lt-LT" sz="1200" kern="1200" baseline="0" dirty="0" smtClean="0">
                <a:solidFill>
                  <a:schemeClr val="tx1"/>
                </a:solidFill>
                <a:effectLst/>
                <a:latin typeface="+mn-lt"/>
                <a:ea typeface="+mn-ea"/>
                <a:cs typeface="+mn-cs"/>
              </a:rPr>
              <a:t>tutorials), o jie organizuojami koledžų.</a:t>
            </a:r>
            <a:endParaRPr lang="en-US" sz="1200" kern="1200" dirty="0" smtClean="0">
              <a:solidFill>
                <a:schemeClr val="tx1"/>
              </a:solidFill>
              <a:effectLst/>
              <a:latin typeface="+mn-lt"/>
              <a:ea typeface="+mn-ea"/>
              <a:cs typeface="+mn-cs"/>
            </a:endParaRPr>
          </a:p>
        </p:txBody>
      </p:sp>
    </p:spTree>
    <p:extLst>
      <p:ext uri="{BB962C8B-B14F-4D97-AF65-F5344CB8AC3E}">
        <p14:creationId xmlns:p14="http://schemas.microsoft.com/office/powerpoint/2010/main" val="26882356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Shape 7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77" name="Shape 7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dirty="0"/>
          </a:p>
        </p:txBody>
      </p:sp>
    </p:spTree>
    <p:extLst>
      <p:ext uri="{BB962C8B-B14F-4D97-AF65-F5344CB8AC3E}">
        <p14:creationId xmlns:p14="http://schemas.microsoft.com/office/powerpoint/2010/main" val="56910016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Shape 10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09" name="Shape 109"/>
          <p:cNvSpPr txBox="1">
            <a:spLocks noGrp="1"/>
          </p:cNvSpPr>
          <p:nvPr>
            <p:ph type="body" idx="1"/>
          </p:nvPr>
        </p:nvSpPr>
        <p:spPr>
          <a:xfrm>
            <a:off x="685803" y="4343400"/>
            <a:ext cx="5486399" cy="4114800"/>
          </a:xfrm>
          <a:prstGeom prst="rect">
            <a:avLst/>
          </a:prstGeom>
        </p:spPr>
        <p:txBody>
          <a:bodyPr lIns="91425" tIns="91425" rIns="91425" bIns="91425" anchor="t" anchorCtr="0">
            <a:noAutofit/>
          </a:bodyPr>
          <a:lstStyle/>
          <a:p>
            <a:pPr>
              <a:spcBef>
                <a:spcPts val="0"/>
              </a:spcBef>
              <a:buNone/>
            </a:pPr>
            <a:r>
              <a:rPr lang="lt-LT" dirty="0" smtClean="0"/>
              <a:t>Gyvenimas</a:t>
            </a:r>
            <a:r>
              <a:rPr lang="lt-LT" baseline="0" dirty="0" smtClean="0"/>
              <a:t> verda koledžuose </a:t>
            </a:r>
            <a:r>
              <a:rPr lang="en-US" sz="1200" kern="1200" dirty="0" smtClean="0">
                <a:solidFill>
                  <a:schemeClr val="tx1"/>
                </a:solidFill>
                <a:effectLst/>
                <a:latin typeface="+mn-lt"/>
                <a:ea typeface="+mn-ea"/>
                <a:cs typeface="+mn-cs"/>
              </a:rPr>
              <a:t>–</a:t>
            </a:r>
            <a:r>
              <a:rPr lang="lt-LT" sz="1200" kern="1200" dirty="0" smtClean="0">
                <a:solidFill>
                  <a:schemeClr val="tx1"/>
                </a:solidFill>
                <a:effectLst/>
                <a:latin typeface="+mn-lt"/>
                <a:ea typeface="+mn-ea"/>
                <a:cs typeface="+mn-cs"/>
              </a:rPr>
              <a:t> čia susikuria</a:t>
            </a:r>
            <a:r>
              <a:rPr lang="lt-LT" sz="1200" kern="1200" baseline="0" dirty="0" smtClean="0">
                <a:solidFill>
                  <a:schemeClr val="tx1"/>
                </a:solidFill>
                <a:effectLst/>
                <a:latin typeface="+mn-lt"/>
                <a:ea typeface="+mn-ea"/>
                <a:cs typeface="+mn-cs"/>
              </a:rPr>
              <a:t> maža bendruomenė, kur beveik visi vienais metais įstoję studentai tampa pažįstamais ir draugais.</a:t>
            </a:r>
          </a:p>
          <a:p>
            <a:pPr>
              <a:spcBef>
                <a:spcPts val="0"/>
              </a:spcBef>
              <a:buNone/>
            </a:pPr>
            <a:r>
              <a:rPr lang="lt-LT" sz="1200" kern="1200" baseline="0" dirty="0" smtClean="0">
                <a:solidFill>
                  <a:schemeClr val="tx1"/>
                </a:solidFill>
                <a:effectLst/>
                <a:latin typeface="+mn-lt"/>
                <a:ea typeface="+mn-ea"/>
                <a:cs typeface="+mn-cs"/>
              </a:rPr>
              <a:t>Koledžų turtingumo lygis labai žymus </a:t>
            </a:r>
            <a:r>
              <a:rPr lang="en-US" sz="1200" kern="1200" dirty="0" smtClean="0">
                <a:solidFill>
                  <a:schemeClr val="tx1"/>
                </a:solidFill>
                <a:effectLst/>
                <a:latin typeface="+mn-lt"/>
                <a:ea typeface="+mn-ea"/>
                <a:cs typeface="+mn-cs"/>
              </a:rPr>
              <a:t>–</a:t>
            </a:r>
            <a:r>
              <a:rPr lang="lt-LT" sz="1200" kern="1200" dirty="0" smtClean="0">
                <a:solidFill>
                  <a:schemeClr val="tx1"/>
                </a:solidFill>
                <a:effectLst/>
                <a:latin typeface="+mn-lt"/>
                <a:ea typeface="+mn-ea"/>
                <a:cs typeface="+mn-cs"/>
              </a:rPr>
              <a:t> turto</a:t>
            </a:r>
            <a:r>
              <a:rPr lang="lt-LT" sz="1200" kern="1200" baseline="0" dirty="0" smtClean="0">
                <a:solidFill>
                  <a:schemeClr val="tx1"/>
                </a:solidFill>
                <a:effectLst/>
                <a:latin typeface="+mn-lt"/>
                <a:ea typeface="+mn-ea"/>
                <a:cs typeface="+mn-cs"/>
              </a:rPr>
              <a:t> vertė, padalinta iš studentų skaičiaus, gali skirtis net iki 10 kartų. Tai svarbu, nes turtingesni koledžai suteikia daugiau stipendijų.</a:t>
            </a:r>
            <a:endParaRPr dirty="0"/>
          </a:p>
        </p:txBody>
      </p:sp>
    </p:spTree>
    <p:extLst>
      <p:ext uri="{BB962C8B-B14F-4D97-AF65-F5344CB8AC3E}">
        <p14:creationId xmlns:p14="http://schemas.microsoft.com/office/powerpoint/2010/main" val="133135229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Shape 10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09" name="Shape 109"/>
          <p:cNvSpPr txBox="1">
            <a:spLocks noGrp="1"/>
          </p:cNvSpPr>
          <p:nvPr>
            <p:ph type="body" idx="1"/>
          </p:nvPr>
        </p:nvSpPr>
        <p:spPr>
          <a:xfrm>
            <a:off x="685803" y="4343400"/>
            <a:ext cx="5486399" cy="4114800"/>
          </a:xfrm>
          <a:prstGeom prst="rect">
            <a:avLst/>
          </a:prstGeom>
        </p:spPr>
        <p:txBody>
          <a:bodyPr lIns="91425" tIns="91425" rIns="91425" bIns="91425" anchor="t" anchorCtr="0">
            <a:noAutofit/>
          </a:bodyPr>
          <a:lstStyle/>
          <a:p>
            <a:pPr>
              <a:spcBef>
                <a:spcPts val="0"/>
              </a:spcBef>
              <a:buNone/>
            </a:pPr>
            <a:endParaRPr dirty="0"/>
          </a:p>
        </p:txBody>
      </p:sp>
    </p:spTree>
    <p:extLst>
      <p:ext uri="{BB962C8B-B14F-4D97-AF65-F5344CB8AC3E}">
        <p14:creationId xmlns:p14="http://schemas.microsoft.com/office/powerpoint/2010/main" val="118416333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Shape 10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09" name="Shape 109"/>
          <p:cNvSpPr txBox="1">
            <a:spLocks noGrp="1"/>
          </p:cNvSpPr>
          <p:nvPr>
            <p:ph type="body" idx="1"/>
          </p:nvPr>
        </p:nvSpPr>
        <p:spPr>
          <a:xfrm>
            <a:off x="685803" y="4343400"/>
            <a:ext cx="5486399" cy="4114800"/>
          </a:xfrm>
          <a:prstGeom prst="rect">
            <a:avLst/>
          </a:prstGeom>
        </p:spPr>
        <p:txBody>
          <a:bodyPr lIns="91425" tIns="91425" rIns="91425" bIns="91425" anchor="t" anchorCtr="0">
            <a:noAutofit/>
          </a:bodyPr>
          <a:lstStyle/>
          <a:p>
            <a:pPr>
              <a:spcBef>
                <a:spcPts val="0"/>
              </a:spcBef>
              <a:buNone/>
            </a:pPr>
            <a:r>
              <a:rPr lang="en-US" dirty="0" smtClean="0"/>
              <a:t>Cambridge:</a:t>
            </a:r>
          </a:p>
          <a:p>
            <a:pPr>
              <a:spcBef>
                <a:spcPts val="0"/>
              </a:spcBef>
              <a:buNone/>
            </a:pPr>
            <a:r>
              <a:rPr lang="en-US" dirty="0" smtClean="0"/>
              <a:t>Murray Edwards, Newnham </a:t>
            </a:r>
            <a:r>
              <a:rPr lang="en-US" baseline="0" dirty="0" smtClean="0"/>
              <a:t>prima tik moteris;</a:t>
            </a:r>
          </a:p>
          <a:p>
            <a:pPr>
              <a:spcBef>
                <a:spcPts val="0"/>
              </a:spcBef>
              <a:buNone/>
            </a:pPr>
            <a:r>
              <a:rPr lang="en-US" dirty="0" smtClean="0"/>
              <a:t>Lucy Cavendish priima</a:t>
            </a:r>
            <a:r>
              <a:rPr lang="en-US" baseline="0" dirty="0" smtClean="0"/>
              <a:t> tik moteris virš 21 metų arba </a:t>
            </a:r>
            <a:r>
              <a:rPr lang="en-US" baseline="0" noProof="0" dirty="0" smtClean="0"/>
              <a:t>postgraduates</a:t>
            </a:r>
          </a:p>
          <a:p>
            <a:pPr>
              <a:spcBef>
                <a:spcPts val="0"/>
              </a:spcBef>
              <a:buNone/>
            </a:pPr>
            <a:r>
              <a:rPr lang="en-US" dirty="0" smtClean="0"/>
              <a:t>Clare Hall ir Darwin priima</a:t>
            </a:r>
            <a:r>
              <a:rPr lang="en-US" baseline="0" dirty="0" smtClean="0"/>
              <a:t> tik postgraduates</a:t>
            </a:r>
          </a:p>
          <a:p>
            <a:pPr>
              <a:spcBef>
                <a:spcPts val="0"/>
              </a:spcBef>
              <a:buNone/>
            </a:pPr>
            <a:r>
              <a:rPr lang="en-US" baseline="0" dirty="0" smtClean="0"/>
              <a:t>Hughes Hall, St Edmund’s ir Wolfson priima tik studentus virš 21 ar postgraduates</a:t>
            </a:r>
          </a:p>
          <a:p>
            <a:pPr>
              <a:spcBef>
                <a:spcPts val="0"/>
              </a:spcBef>
              <a:buNone/>
            </a:pPr>
            <a:endParaRPr lang="en-US" baseline="0" dirty="0" smtClean="0"/>
          </a:p>
          <a:p>
            <a:pPr>
              <a:spcBef>
                <a:spcPts val="0"/>
              </a:spcBef>
              <a:buNone/>
            </a:pPr>
            <a:r>
              <a:rPr lang="en-US" baseline="0" dirty="0" smtClean="0"/>
              <a:t>Oxford:</a:t>
            </a:r>
          </a:p>
          <a:p>
            <a:pPr>
              <a:spcBef>
                <a:spcPts val="0"/>
              </a:spcBef>
              <a:buNone/>
            </a:pPr>
            <a:r>
              <a:rPr lang="en-US" baseline="0" dirty="0" smtClean="0"/>
              <a:t>Green Templeton, Kellogg, Linacre, Nuffield, St Antony's, St Cross, Wolfson colleges priima tik graduate studentus.</a:t>
            </a:r>
          </a:p>
          <a:p>
            <a:pPr>
              <a:spcBef>
                <a:spcPts val="0"/>
              </a:spcBef>
              <a:buNone/>
            </a:pPr>
            <a:r>
              <a:rPr lang="en-US" baseline="0" dirty="0" smtClean="0"/>
              <a:t>Harris Manchester koledžas ir Blackfriars, St Stephen’s House ir Wycliffe Hall privačios salės priima tik studentus, vyresnius nei 21 metai</a:t>
            </a:r>
          </a:p>
          <a:p>
            <a:pPr>
              <a:spcBef>
                <a:spcPts val="0"/>
              </a:spcBef>
              <a:buNone/>
            </a:pPr>
            <a:endParaRPr lang="en-US" dirty="0"/>
          </a:p>
        </p:txBody>
      </p:sp>
    </p:spTree>
    <p:extLst>
      <p:ext uri="{BB962C8B-B14F-4D97-AF65-F5344CB8AC3E}">
        <p14:creationId xmlns:p14="http://schemas.microsoft.com/office/powerpoint/2010/main" val="103706944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Shape 10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09" name="Shape 109"/>
          <p:cNvSpPr txBox="1">
            <a:spLocks noGrp="1"/>
          </p:cNvSpPr>
          <p:nvPr>
            <p:ph type="body" idx="1"/>
          </p:nvPr>
        </p:nvSpPr>
        <p:spPr>
          <a:xfrm>
            <a:off x="685803" y="4343400"/>
            <a:ext cx="5486399" cy="4114800"/>
          </a:xfrm>
          <a:prstGeom prst="rect">
            <a:avLst/>
          </a:prstGeom>
        </p:spPr>
        <p:txBody>
          <a:bodyPr lIns="91425" tIns="91425" rIns="91425" bIns="91425" anchor="t" anchorCtr="0">
            <a:noAutofit/>
          </a:bodyPr>
          <a:lstStyle/>
          <a:p>
            <a:pPr>
              <a:spcBef>
                <a:spcPts val="0"/>
              </a:spcBef>
              <a:buNone/>
            </a:pPr>
            <a:endParaRPr dirty="0"/>
          </a:p>
        </p:txBody>
      </p:sp>
    </p:spTree>
    <p:extLst>
      <p:ext uri="{BB962C8B-B14F-4D97-AF65-F5344CB8AC3E}">
        <p14:creationId xmlns:p14="http://schemas.microsoft.com/office/powerpoint/2010/main" val="162842688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Shape 10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09" name="Shape 109"/>
          <p:cNvSpPr txBox="1">
            <a:spLocks noGrp="1"/>
          </p:cNvSpPr>
          <p:nvPr>
            <p:ph type="body" idx="1"/>
          </p:nvPr>
        </p:nvSpPr>
        <p:spPr>
          <a:xfrm>
            <a:off x="685803" y="4343400"/>
            <a:ext cx="5486399" cy="4114800"/>
          </a:xfrm>
          <a:prstGeom prst="rect">
            <a:avLst/>
          </a:prstGeom>
        </p:spPr>
        <p:txBody>
          <a:bodyPr lIns="91425" tIns="91425" rIns="91425" bIns="91425" anchor="t" anchorCtr="0">
            <a:noAutofit/>
          </a:bodyPr>
          <a:lstStyle/>
          <a:p>
            <a:r>
              <a:rPr lang="lt-LT" sz="1200" b="0" i="0" u="none" strike="noStrike" kern="1200" baseline="0" dirty="0" smtClean="0">
                <a:solidFill>
                  <a:schemeClr val="tx1"/>
                </a:solidFill>
                <a:latin typeface="+mn-lt"/>
                <a:ea typeface="+mn-ea"/>
                <a:cs typeface="+mn-cs"/>
              </a:rPr>
              <a:t>Anot Tado Kriščiūno, „Jei koledžas jau turi prastą vaizdą apie lietuvius, ir ypač, jei prastai egzaminus išlaikęs lietuvis buvo iš tavo mokyklos, geriau stok į kitą koledžą. Ankstesnių žmonių iš panašios aplinkos sėkmė nėra oficialus kriterijus priimant, tačiau jis tikrai veikia subjektyviame lygyje. Norėdami įstoti į koledžą, kur kažkas jau pašiukšlino, turėsite pasirodyti tvirtesni.“</a:t>
            </a:r>
          </a:p>
        </p:txBody>
      </p:sp>
    </p:spTree>
    <p:extLst>
      <p:ext uri="{BB962C8B-B14F-4D97-AF65-F5344CB8AC3E}">
        <p14:creationId xmlns:p14="http://schemas.microsoft.com/office/powerpoint/2010/main" val="203126972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Shape 10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09" name="Shape 109"/>
          <p:cNvSpPr txBox="1">
            <a:spLocks noGrp="1"/>
          </p:cNvSpPr>
          <p:nvPr>
            <p:ph type="body" idx="1"/>
          </p:nvPr>
        </p:nvSpPr>
        <p:spPr>
          <a:xfrm>
            <a:off x="685803" y="4343400"/>
            <a:ext cx="5486399" cy="4114800"/>
          </a:xfrm>
          <a:prstGeom prst="rect">
            <a:avLst/>
          </a:prstGeom>
        </p:spPr>
        <p:txBody>
          <a:bodyPr lIns="91425" tIns="91425" rIns="91425" bIns="91425" anchor="t" anchorCtr="0">
            <a:noAutofit/>
          </a:bodyPr>
          <a:lstStyle/>
          <a:p>
            <a:pPr>
              <a:spcBef>
                <a:spcPts val="0"/>
              </a:spcBef>
              <a:buNone/>
            </a:pPr>
            <a:r>
              <a:rPr lang="lt-LT" baseline="0" dirty="0" smtClean="0"/>
              <a:t>Oxford </a:t>
            </a:r>
            <a:r>
              <a:rPr lang="lt-LT" dirty="0" smtClean="0"/>
              <a:t>Prospectus</a:t>
            </a:r>
            <a:r>
              <a:rPr lang="lt-LT" baseline="0" dirty="0" smtClean="0"/>
              <a:t> galima nemokamai užsisakyti:</a:t>
            </a:r>
            <a:endParaRPr lang="lt-LT" dirty="0" smtClean="0"/>
          </a:p>
          <a:p>
            <a:pPr>
              <a:spcBef>
                <a:spcPts val="0"/>
              </a:spcBef>
              <a:buNone/>
            </a:pPr>
            <a:r>
              <a:rPr lang="en-US" dirty="0" smtClean="0"/>
              <a:t>http://www.ox.ac.uk/admissions/undergraduate/applying–to–oxford/decisions/downloads–further–information/undergraduate–prospectus–order–form</a:t>
            </a:r>
            <a:endParaRPr lang="lt-LT" dirty="0" smtClean="0"/>
          </a:p>
          <a:p>
            <a:pPr>
              <a:spcBef>
                <a:spcPts val="0"/>
              </a:spcBef>
              <a:buNone/>
            </a:pPr>
            <a:r>
              <a:rPr lang="lt-LT" baseline="0" dirty="0" smtClean="0"/>
              <a:t>Cambridge </a:t>
            </a:r>
            <a:r>
              <a:rPr lang="lt-LT" dirty="0" smtClean="0"/>
              <a:t>Prospectus</a:t>
            </a:r>
            <a:r>
              <a:rPr lang="lt-LT" baseline="0" dirty="0" smtClean="0"/>
              <a:t> galima nemokamai užsisakyti:</a:t>
            </a:r>
            <a:endParaRPr lang="lt-LT" dirty="0" smtClean="0"/>
          </a:p>
          <a:p>
            <a:pPr>
              <a:spcBef>
                <a:spcPts val="0"/>
              </a:spcBef>
              <a:buNone/>
            </a:pPr>
            <a:r>
              <a:rPr lang="lt-LT" dirty="0" smtClean="0"/>
              <a:t>http://www.admin.cam.ac.uk/offices/admissions/request/ugprospectus/</a:t>
            </a:r>
          </a:p>
          <a:p>
            <a:pPr>
              <a:spcBef>
                <a:spcPts val="0"/>
              </a:spcBef>
              <a:buNone/>
            </a:pPr>
            <a:endParaRPr lang="lt-LT" dirty="0" smtClean="0"/>
          </a:p>
          <a:p>
            <a:r>
              <a:rPr lang="lt-LT" sz="1200" b="0" i="0" u="none" strike="noStrike" kern="1200" baseline="0" dirty="0" smtClean="0">
                <a:solidFill>
                  <a:schemeClr val="tx1"/>
                </a:solidFill>
                <a:latin typeface="+mn-lt"/>
                <a:ea typeface="+mn-ea"/>
                <a:cs typeface="+mn-cs"/>
              </a:rPr>
              <a:t>J</a:t>
            </a:r>
            <a:r>
              <a:rPr lang="fi-FI" sz="1200" b="0" i="0" u="none" strike="noStrike" kern="1200" baseline="0" dirty="0" smtClean="0">
                <a:solidFill>
                  <a:schemeClr val="tx1"/>
                </a:solidFill>
                <a:latin typeface="+mn-lt"/>
                <a:ea typeface="+mn-ea"/>
                <a:cs typeface="+mn-cs"/>
              </a:rPr>
              <a:t>ei galite sau leisti kelionę, aplankykit</a:t>
            </a:r>
            <a:r>
              <a:rPr lang="lt-LT" sz="1200" b="0" i="0" u="none" strike="noStrike" kern="1200" baseline="0" dirty="0" smtClean="0">
                <a:solidFill>
                  <a:schemeClr val="tx1"/>
                </a:solidFill>
                <a:latin typeface="+mn-lt"/>
                <a:ea typeface="+mn-ea"/>
                <a:cs typeface="+mn-cs"/>
              </a:rPr>
              <a:t>e koledžą;</a:t>
            </a:r>
            <a:r>
              <a:rPr lang="fi-FI" sz="1200" b="0" i="0" u="none" strike="noStrike" kern="1200" baseline="0" dirty="0" smtClean="0">
                <a:solidFill>
                  <a:schemeClr val="tx1"/>
                </a:solidFill>
                <a:latin typeface="+mn-lt"/>
                <a:ea typeface="+mn-ea"/>
                <a:cs typeface="+mn-cs"/>
              </a:rPr>
              <a:t> įmanoma</a:t>
            </a:r>
            <a:r>
              <a:rPr lang="lt-LT" sz="1200" b="0"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net ir ne Open Days metu, tiesiog reikia iš anksto susitarti ir</a:t>
            </a:r>
            <a:r>
              <a:rPr lang="lt-LT" sz="1200" b="0"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prisistatyti kaip stojančiajam</a:t>
            </a:r>
            <a:r>
              <a:rPr lang="lt-LT" sz="1200" b="0" i="0" u="none" strike="noStrike" kern="1200" baseline="0" dirty="0" smtClean="0">
                <a:solidFill>
                  <a:schemeClr val="tx1"/>
                </a:solidFill>
                <a:latin typeface="+mn-lt"/>
                <a:ea typeface="+mn-ea"/>
                <a:cs typeface="+mn-cs"/>
              </a:rPr>
              <a:t>.</a:t>
            </a:r>
            <a:br>
              <a:rPr lang="lt-LT" sz="1200" b="0" i="0" u="none" strike="noStrike" kern="1200" baseline="0" dirty="0" smtClean="0">
                <a:solidFill>
                  <a:schemeClr val="tx1"/>
                </a:solidFill>
                <a:latin typeface="+mn-lt"/>
                <a:ea typeface="+mn-ea"/>
                <a:cs typeface="+mn-cs"/>
              </a:rPr>
            </a:br>
            <a:r>
              <a:rPr lang="lt-LT" sz="1200" b="0" i="0" u="none" strike="noStrike" kern="1200" baseline="0" dirty="0" smtClean="0">
                <a:solidFill>
                  <a:schemeClr val="tx1"/>
                </a:solidFill>
                <a:latin typeface="+mn-lt"/>
                <a:ea typeface="+mn-ea"/>
                <a:cs typeface="+mn-cs"/>
              </a:rPr>
              <a:t/>
            </a:r>
            <a:br>
              <a:rPr lang="lt-LT" sz="1200" b="0" i="0" u="none" strike="noStrike" kern="1200" baseline="0" dirty="0" smtClean="0">
                <a:solidFill>
                  <a:schemeClr val="tx1"/>
                </a:solidFill>
                <a:latin typeface="+mn-lt"/>
                <a:ea typeface="+mn-ea"/>
                <a:cs typeface="+mn-cs"/>
              </a:rPr>
            </a:br>
            <a:r>
              <a:rPr lang="lt-LT" sz="1200" b="0" i="0" u="none" strike="noStrike" kern="1200" baseline="0" dirty="0" smtClean="0">
                <a:solidFill>
                  <a:schemeClr val="tx1"/>
                </a:solidFill>
                <a:latin typeface="+mn-lt"/>
                <a:ea typeface="+mn-ea"/>
                <a:cs typeface="+mn-cs"/>
              </a:rPr>
              <a:t>N</a:t>
            </a:r>
            <a:r>
              <a:rPr lang="it-IT" sz="1200" b="0" i="0" u="none" strike="noStrike" kern="1200" baseline="0" dirty="0" smtClean="0">
                <a:solidFill>
                  <a:schemeClr val="tx1"/>
                </a:solidFill>
                <a:latin typeface="+mn-lt"/>
                <a:ea typeface="+mn-ea"/>
                <a:cs typeface="+mn-cs"/>
              </a:rPr>
              <a:t>esigėdykite rašyti </a:t>
            </a:r>
            <a:r>
              <a:rPr lang="lt-LT" sz="1200" b="0" i="0" u="none" strike="noStrike" kern="1200" baseline="0" dirty="0" smtClean="0">
                <a:solidFill>
                  <a:schemeClr val="tx1"/>
                </a:solidFill>
                <a:latin typeface="+mn-lt"/>
                <a:ea typeface="+mn-ea"/>
                <a:cs typeface="+mn-cs"/>
              </a:rPr>
              <a:t>ir </a:t>
            </a:r>
            <a:r>
              <a:rPr lang="it-IT" sz="1200" b="0" i="0" u="none" strike="noStrike" kern="1200" baseline="0" dirty="0" smtClean="0">
                <a:solidFill>
                  <a:schemeClr val="tx1"/>
                </a:solidFill>
                <a:latin typeface="+mn-lt"/>
                <a:ea typeface="+mn-ea"/>
                <a:cs typeface="+mn-cs"/>
              </a:rPr>
              <a:t>ne savo mentoriui, jei norite</a:t>
            </a:r>
            <a:r>
              <a:rPr lang="lt-LT" sz="1200" b="0"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stoti į</a:t>
            </a:r>
            <a:r>
              <a:rPr lang="lt-LT" sz="1200" b="0" i="0" u="none" strike="noStrike" kern="1200" baseline="0" dirty="0" smtClean="0">
                <a:solidFill>
                  <a:schemeClr val="tx1"/>
                </a:solidFill>
                <a:latin typeface="+mn-lt"/>
                <a:ea typeface="+mn-ea"/>
                <a:cs typeface="+mn-cs"/>
              </a:rPr>
              <a:t> koledžą, kuriame jis mokosi.</a:t>
            </a:r>
            <a:endParaRPr dirty="0"/>
          </a:p>
        </p:txBody>
      </p:sp>
    </p:spTree>
    <p:extLst>
      <p:ext uri="{BB962C8B-B14F-4D97-AF65-F5344CB8AC3E}">
        <p14:creationId xmlns:p14="http://schemas.microsoft.com/office/powerpoint/2010/main" val="390835507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Shape 10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09" name="Shape 109"/>
          <p:cNvSpPr txBox="1">
            <a:spLocks noGrp="1"/>
          </p:cNvSpPr>
          <p:nvPr>
            <p:ph type="body" idx="1"/>
          </p:nvPr>
        </p:nvSpPr>
        <p:spPr>
          <a:xfrm>
            <a:off x="685803" y="4343400"/>
            <a:ext cx="5486399" cy="4114800"/>
          </a:xfrm>
          <a:prstGeom prst="rect">
            <a:avLst/>
          </a:prstGeom>
        </p:spPr>
        <p:txBody>
          <a:bodyPr lIns="91425" tIns="91425" rIns="91425" bIns="91425" anchor="t" anchorCtr="0">
            <a:noAutofit/>
          </a:bodyPr>
          <a:lstStyle/>
          <a:p>
            <a:r>
              <a:rPr lang="lt-LT" sz="1200" b="0" i="0" u="none" strike="noStrike" kern="1200" baseline="0" dirty="0" smtClean="0">
                <a:solidFill>
                  <a:schemeClr val="tx1"/>
                </a:solidFill>
                <a:latin typeface="+mn-lt"/>
                <a:ea typeface="+mn-ea"/>
                <a:cs typeface="+mn-cs"/>
              </a:rPr>
              <a:t>„Pool“ sistema: jei koledžas sulaukia itin daug stiprių kandidatų, pasiima geriausius, o netilpusius mokinius siunčia į bendrą „katilą“ (pool), iš kurio kiti koledžai su mažiau kandidatų gali juos pasirinkti.</a:t>
            </a:r>
          </a:p>
        </p:txBody>
      </p:sp>
    </p:spTree>
    <p:extLst>
      <p:ext uri="{BB962C8B-B14F-4D97-AF65-F5344CB8AC3E}">
        <p14:creationId xmlns:p14="http://schemas.microsoft.com/office/powerpoint/2010/main" val="18041226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34603754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
        <p:cNvGrpSpPr/>
        <p:nvPr/>
      </p:nvGrpSpPr>
      <p:grpSpPr>
        <a:xfrm>
          <a:off x="0" y="0"/>
          <a:ext cx="0" cy="0"/>
          <a:chOff x="0" y="0"/>
          <a:chExt cx="0" cy="0"/>
        </a:xfrm>
      </p:grpSpPr>
      <p:sp>
        <p:nvSpPr>
          <p:cNvPr id="47" name="Shape 47"/>
          <p:cNvSpPr/>
          <p:nvPr/>
        </p:nvSpPr>
        <p:spPr>
          <a:xfrm>
            <a:off x="1106487" y="812801"/>
            <a:ext cx="5345100" cy="4008299"/>
          </a:xfrm>
          <a:prstGeom prst="rect">
            <a:avLst/>
          </a:prstGeom>
          <a:solidFill>
            <a:srgbClr val="FFFFFF"/>
          </a:solidFill>
          <a:ln w="9525" cap="rnd">
            <a:solidFill>
              <a:srgbClr val="000000"/>
            </a:solidFill>
            <a:prstDash val="solid"/>
            <a:miter/>
            <a:headEnd type="none" w="med" len="med"/>
            <a:tailEnd type="none" w="med" len="med"/>
          </a:ln>
        </p:spPr>
        <p:txBody>
          <a:bodyPr lIns="91425" tIns="45700" rIns="91425" bIns="45700" anchor="ctr" anchorCtr="0">
            <a:noAutofit/>
          </a:bodyPr>
          <a:lstStyle/>
          <a:p>
            <a:endParaRPr dirty="0"/>
          </a:p>
        </p:txBody>
      </p:sp>
      <p:sp>
        <p:nvSpPr>
          <p:cNvPr id="48" name="Shape 48"/>
          <p:cNvSpPr txBox="1"/>
          <p:nvPr/>
        </p:nvSpPr>
        <p:spPr>
          <a:xfrm>
            <a:off x="755653" y="5078413"/>
            <a:ext cx="6048299" cy="4811699"/>
          </a:xfrm>
          <a:prstGeom prst="rect">
            <a:avLst/>
          </a:prstGeom>
          <a:noFill/>
          <a:ln>
            <a:noFill/>
          </a:ln>
        </p:spPr>
        <p:txBody>
          <a:bodyPr lIns="91425" tIns="45700" rIns="91425" bIns="45700" anchor="ctr" anchorCtr="0">
            <a:noAutofit/>
          </a:bodyPr>
          <a:lstStyle/>
          <a:p>
            <a:endParaRPr dirty="0"/>
          </a:p>
        </p:txBody>
      </p:sp>
      <p:sp>
        <p:nvSpPr>
          <p:cNvPr id="49" name="Shape 49"/>
          <p:cNvSpPr txBox="1">
            <a:spLocks noGrp="1"/>
          </p:cNvSpPr>
          <p:nvPr>
            <p:ph type="body" idx="1"/>
          </p:nvPr>
        </p:nvSpPr>
        <p:spPr>
          <a:xfrm>
            <a:off x="755652" y="5078417"/>
            <a:ext cx="6046799" cy="4810199"/>
          </a:xfrm>
          <a:prstGeom prst="rect">
            <a:avLst/>
          </a:prstGeom>
        </p:spPr>
        <p:txBody>
          <a:bodyPr lIns="91425" tIns="91425" rIns="91425" bIns="91425" anchor="ctr" anchorCtr="0">
            <a:noAutofit/>
          </a:bodyPr>
          <a:lstStyle/>
          <a:p>
            <a:pPr lvl="0" rtl="0">
              <a:spcBef>
                <a:spcPts val="0"/>
              </a:spcBef>
              <a:buNone/>
            </a:pPr>
            <a:endParaRPr dirty="0"/>
          </a:p>
        </p:txBody>
      </p:sp>
      <p:sp>
        <p:nvSpPr>
          <p:cNvPr id="50" name="Shape 50"/>
          <p:cNvSpPr>
            <a:spLocks noGrp="1" noRot="1" noChangeAspect="1"/>
          </p:cNvSpPr>
          <p:nvPr>
            <p:ph type="sldImg" idx="2"/>
          </p:nvPr>
        </p:nvSpPr>
        <p:spPr>
          <a:xfrm>
            <a:off x="217488" y="812800"/>
            <a:ext cx="7121525" cy="40068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extLst>
      <p:ext uri="{BB962C8B-B14F-4D97-AF65-F5344CB8AC3E}">
        <p14:creationId xmlns:p14="http://schemas.microsoft.com/office/powerpoint/2010/main" val="86773817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
        <p:cNvGrpSpPr/>
        <p:nvPr/>
      </p:nvGrpSpPr>
      <p:grpSpPr>
        <a:xfrm>
          <a:off x="0" y="0"/>
          <a:ext cx="0" cy="0"/>
          <a:chOff x="0" y="0"/>
          <a:chExt cx="0" cy="0"/>
        </a:xfrm>
      </p:grpSpPr>
      <p:sp>
        <p:nvSpPr>
          <p:cNvPr id="47" name="Shape 47"/>
          <p:cNvSpPr/>
          <p:nvPr/>
        </p:nvSpPr>
        <p:spPr>
          <a:xfrm>
            <a:off x="1106487" y="812801"/>
            <a:ext cx="5345100" cy="4008299"/>
          </a:xfrm>
          <a:prstGeom prst="rect">
            <a:avLst/>
          </a:prstGeom>
          <a:solidFill>
            <a:srgbClr val="FFFFFF"/>
          </a:solidFill>
          <a:ln w="9525" cap="rnd">
            <a:solidFill>
              <a:srgbClr val="000000"/>
            </a:solidFill>
            <a:prstDash val="solid"/>
            <a:miter/>
            <a:headEnd type="none" w="med" len="med"/>
            <a:tailEnd type="none" w="med" len="med"/>
          </a:ln>
        </p:spPr>
        <p:txBody>
          <a:bodyPr lIns="91425" tIns="45700" rIns="91425" bIns="45700" anchor="ctr" anchorCtr="0">
            <a:noAutofit/>
          </a:bodyPr>
          <a:lstStyle/>
          <a:p>
            <a:endParaRPr dirty="0"/>
          </a:p>
        </p:txBody>
      </p:sp>
      <p:sp>
        <p:nvSpPr>
          <p:cNvPr id="48" name="Shape 48"/>
          <p:cNvSpPr txBox="1"/>
          <p:nvPr/>
        </p:nvSpPr>
        <p:spPr>
          <a:xfrm>
            <a:off x="755653" y="5078413"/>
            <a:ext cx="6048299" cy="4811699"/>
          </a:xfrm>
          <a:prstGeom prst="rect">
            <a:avLst/>
          </a:prstGeom>
          <a:noFill/>
          <a:ln>
            <a:noFill/>
          </a:ln>
        </p:spPr>
        <p:txBody>
          <a:bodyPr lIns="91425" tIns="45700" rIns="91425" bIns="45700" anchor="ctr" anchorCtr="0">
            <a:noAutofit/>
          </a:bodyPr>
          <a:lstStyle/>
          <a:p>
            <a:endParaRPr dirty="0"/>
          </a:p>
        </p:txBody>
      </p:sp>
      <p:sp>
        <p:nvSpPr>
          <p:cNvPr id="49" name="Shape 49"/>
          <p:cNvSpPr txBox="1">
            <a:spLocks noGrp="1"/>
          </p:cNvSpPr>
          <p:nvPr>
            <p:ph type="body" idx="1"/>
          </p:nvPr>
        </p:nvSpPr>
        <p:spPr>
          <a:xfrm>
            <a:off x="755652" y="5078417"/>
            <a:ext cx="6046799" cy="4810199"/>
          </a:xfrm>
          <a:prstGeom prst="rect">
            <a:avLst/>
          </a:prstGeom>
        </p:spPr>
        <p:txBody>
          <a:bodyPr lIns="91425" tIns="91425" rIns="91425" bIns="91425" anchor="ctr" anchorCtr="0">
            <a:noAutofit/>
          </a:bodyPr>
          <a:lstStyle/>
          <a:p>
            <a:pPr lvl="0" rtl="0">
              <a:spcBef>
                <a:spcPts val="0"/>
              </a:spcBef>
              <a:buNone/>
            </a:pPr>
            <a:r>
              <a:rPr lang="lt-LT" dirty="0" smtClean="0"/>
              <a:t>Kai kurie</a:t>
            </a:r>
            <a:r>
              <a:rPr lang="lt-LT" baseline="0" dirty="0" smtClean="0"/>
              <a:t> dalykai reikalauja išlaikyti testą ar nusiųsti esė;</a:t>
            </a:r>
          </a:p>
          <a:p>
            <a:pPr lvl="0" rtl="0">
              <a:spcBef>
                <a:spcPts val="0"/>
              </a:spcBef>
              <a:buNone/>
            </a:pPr>
            <a:r>
              <a:rPr lang="lt-LT" baseline="0" dirty="0" smtClean="0"/>
              <a:t>SAQ (Supplementary Application Questionnaire) – papildoma paraiška Cambridge, kurioje nurodoma šiek tiek papildomos informacijos, kurios dėl įvairių priežasčių nėra UCAS formoje.</a:t>
            </a:r>
            <a:endParaRPr dirty="0"/>
          </a:p>
        </p:txBody>
      </p:sp>
      <p:sp>
        <p:nvSpPr>
          <p:cNvPr id="50" name="Shape 50"/>
          <p:cNvSpPr>
            <a:spLocks noGrp="1" noRot="1" noChangeAspect="1"/>
          </p:cNvSpPr>
          <p:nvPr>
            <p:ph type="sldImg" idx="2"/>
          </p:nvPr>
        </p:nvSpPr>
        <p:spPr>
          <a:xfrm>
            <a:off x="217488" y="812800"/>
            <a:ext cx="7121525" cy="40068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extLst>
      <p:ext uri="{BB962C8B-B14F-4D97-AF65-F5344CB8AC3E}">
        <p14:creationId xmlns:p14="http://schemas.microsoft.com/office/powerpoint/2010/main" val="16822299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90297664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
        <p:cNvGrpSpPr/>
        <p:nvPr/>
      </p:nvGrpSpPr>
      <p:grpSpPr>
        <a:xfrm>
          <a:off x="0" y="0"/>
          <a:ext cx="0" cy="0"/>
          <a:chOff x="0" y="0"/>
          <a:chExt cx="0" cy="0"/>
        </a:xfrm>
      </p:grpSpPr>
      <p:sp>
        <p:nvSpPr>
          <p:cNvPr id="47" name="Shape 47"/>
          <p:cNvSpPr/>
          <p:nvPr/>
        </p:nvSpPr>
        <p:spPr>
          <a:xfrm>
            <a:off x="1106487" y="812801"/>
            <a:ext cx="5345100" cy="4008299"/>
          </a:xfrm>
          <a:prstGeom prst="rect">
            <a:avLst/>
          </a:prstGeom>
          <a:solidFill>
            <a:srgbClr val="FFFFFF"/>
          </a:solidFill>
          <a:ln w="9525" cap="rnd">
            <a:solidFill>
              <a:srgbClr val="000000"/>
            </a:solidFill>
            <a:prstDash val="solid"/>
            <a:miter/>
            <a:headEnd type="none" w="med" len="med"/>
            <a:tailEnd type="none" w="med" len="med"/>
          </a:ln>
        </p:spPr>
        <p:txBody>
          <a:bodyPr lIns="91425" tIns="45700" rIns="91425" bIns="45700" anchor="ctr" anchorCtr="0">
            <a:noAutofit/>
          </a:bodyPr>
          <a:lstStyle/>
          <a:p>
            <a:endParaRPr dirty="0"/>
          </a:p>
        </p:txBody>
      </p:sp>
      <p:sp>
        <p:nvSpPr>
          <p:cNvPr id="48" name="Shape 48"/>
          <p:cNvSpPr txBox="1"/>
          <p:nvPr/>
        </p:nvSpPr>
        <p:spPr>
          <a:xfrm>
            <a:off x="755653" y="5078413"/>
            <a:ext cx="6048299" cy="4811699"/>
          </a:xfrm>
          <a:prstGeom prst="rect">
            <a:avLst/>
          </a:prstGeom>
          <a:noFill/>
          <a:ln>
            <a:noFill/>
          </a:ln>
        </p:spPr>
        <p:txBody>
          <a:bodyPr lIns="91425" tIns="45700" rIns="91425" bIns="45700" anchor="ctr" anchorCtr="0">
            <a:noAutofit/>
          </a:bodyPr>
          <a:lstStyle/>
          <a:p>
            <a:endParaRPr dirty="0"/>
          </a:p>
        </p:txBody>
      </p:sp>
      <p:sp>
        <p:nvSpPr>
          <p:cNvPr id="49" name="Shape 49"/>
          <p:cNvSpPr txBox="1">
            <a:spLocks noGrp="1"/>
          </p:cNvSpPr>
          <p:nvPr>
            <p:ph type="body" idx="1"/>
          </p:nvPr>
        </p:nvSpPr>
        <p:spPr>
          <a:xfrm>
            <a:off x="755652" y="5078417"/>
            <a:ext cx="6046799" cy="4810199"/>
          </a:xfrm>
          <a:prstGeom prst="rect">
            <a:avLst/>
          </a:prstGeom>
        </p:spPr>
        <p:txBody>
          <a:bodyPr lIns="91425" tIns="91425" rIns="91425" bIns="91425" anchor="ctr" anchorCtr="0">
            <a:noAutofit/>
          </a:bodyPr>
          <a:lstStyle/>
          <a:p>
            <a:pPr lvl="0" rtl="0">
              <a:spcBef>
                <a:spcPts val="0"/>
              </a:spcBef>
              <a:buNone/>
            </a:pPr>
            <a:r>
              <a:rPr lang="lt-LT" dirty="0" smtClean="0"/>
              <a:t>Pakviestųjų į interviu skaičius varijuoja skirtinguose dalykuose,</a:t>
            </a:r>
            <a:r>
              <a:rPr lang="lt-LT" baseline="0" dirty="0" smtClean="0"/>
              <a:t> verta pasitikslinti.</a:t>
            </a:r>
            <a:endParaRPr lang="lt-LT" dirty="0" smtClean="0"/>
          </a:p>
        </p:txBody>
      </p:sp>
      <p:sp>
        <p:nvSpPr>
          <p:cNvPr id="50" name="Shape 50"/>
          <p:cNvSpPr>
            <a:spLocks noGrp="1" noRot="1" noChangeAspect="1"/>
          </p:cNvSpPr>
          <p:nvPr>
            <p:ph type="sldImg" idx="2"/>
          </p:nvPr>
        </p:nvSpPr>
        <p:spPr>
          <a:xfrm>
            <a:off x="217488" y="812800"/>
            <a:ext cx="7121525" cy="40068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extLst>
      <p:ext uri="{BB962C8B-B14F-4D97-AF65-F5344CB8AC3E}">
        <p14:creationId xmlns:p14="http://schemas.microsoft.com/office/powerpoint/2010/main" val="56559249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
        <p:cNvGrpSpPr/>
        <p:nvPr/>
      </p:nvGrpSpPr>
      <p:grpSpPr>
        <a:xfrm>
          <a:off x="0" y="0"/>
          <a:ext cx="0" cy="0"/>
          <a:chOff x="0" y="0"/>
          <a:chExt cx="0" cy="0"/>
        </a:xfrm>
      </p:grpSpPr>
      <p:sp>
        <p:nvSpPr>
          <p:cNvPr id="47" name="Shape 47"/>
          <p:cNvSpPr/>
          <p:nvPr/>
        </p:nvSpPr>
        <p:spPr>
          <a:xfrm>
            <a:off x="1106487" y="812801"/>
            <a:ext cx="5345100" cy="4008299"/>
          </a:xfrm>
          <a:prstGeom prst="rect">
            <a:avLst/>
          </a:prstGeom>
          <a:solidFill>
            <a:srgbClr val="FFFFFF"/>
          </a:solidFill>
          <a:ln w="9525" cap="rnd">
            <a:solidFill>
              <a:srgbClr val="000000"/>
            </a:solidFill>
            <a:prstDash val="solid"/>
            <a:miter/>
            <a:headEnd type="none" w="med" len="med"/>
            <a:tailEnd type="none" w="med" len="med"/>
          </a:ln>
        </p:spPr>
        <p:txBody>
          <a:bodyPr lIns="91425" tIns="45700" rIns="91425" bIns="45700" anchor="ctr" anchorCtr="0">
            <a:noAutofit/>
          </a:bodyPr>
          <a:lstStyle/>
          <a:p>
            <a:endParaRPr dirty="0"/>
          </a:p>
        </p:txBody>
      </p:sp>
      <p:sp>
        <p:nvSpPr>
          <p:cNvPr id="48" name="Shape 48"/>
          <p:cNvSpPr txBox="1"/>
          <p:nvPr/>
        </p:nvSpPr>
        <p:spPr>
          <a:xfrm>
            <a:off x="755653" y="5078413"/>
            <a:ext cx="6048299" cy="4811699"/>
          </a:xfrm>
          <a:prstGeom prst="rect">
            <a:avLst/>
          </a:prstGeom>
          <a:noFill/>
          <a:ln>
            <a:noFill/>
          </a:ln>
        </p:spPr>
        <p:txBody>
          <a:bodyPr lIns="91425" tIns="45700" rIns="91425" bIns="45700" anchor="ctr" anchorCtr="0">
            <a:noAutofit/>
          </a:bodyPr>
          <a:lstStyle/>
          <a:p>
            <a:endParaRPr dirty="0"/>
          </a:p>
        </p:txBody>
      </p:sp>
      <p:sp>
        <p:nvSpPr>
          <p:cNvPr id="49" name="Shape 49"/>
          <p:cNvSpPr txBox="1">
            <a:spLocks noGrp="1"/>
          </p:cNvSpPr>
          <p:nvPr>
            <p:ph type="body" idx="1"/>
          </p:nvPr>
        </p:nvSpPr>
        <p:spPr>
          <a:xfrm>
            <a:off x="755652" y="5078417"/>
            <a:ext cx="6046799" cy="4810199"/>
          </a:xfrm>
          <a:prstGeom prst="rect">
            <a:avLst/>
          </a:prstGeom>
        </p:spPr>
        <p:txBody>
          <a:bodyPr lIns="91425" tIns="91425" rIns="91425" bIns="91425" anchor="ctr" anchorCtr="0">
            <a:noAutofit/>
          </a:bodyPr>
          <a:lstStyle/>
          <a:p>
            <a:pPr lvl="0" rtl="0">
              <a:spcBef>
                <a:spcPts val="0"/>
              </a:spcBef>
              <a:buNone/>
            </a:pPr>
            <a:endParaRPr dirty="0"/>
          </a:p>
        </p:txBody>
      </p:sp>
      <p:sp>
        <p:nvSpPr>
          <p:cNvPr id="50" name="Shape 50"/>
          <p:cNvSpPr>
            <a:spLocks noGrp="1" noRot="1" noChangeAspect="1"/>
          </p:cNvSpPr>
          <p:nvPr>
            <p:ph type="sldImg" idx="2"/>
          </p:nvPr>
        </p:nvSpPr>
        <p:spPr>
          <a:xfrm>
            <a:off x="217488" y="812800"/>
            <a:ext cx="7121525" cy="40068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extLst>
      <p:ext uri="{BB962C8B-B14F-4D97-AF65-F5344CB8AC3E}">
        <p14:creationId xmlns:p14="http://schemas.microsoft.com/office/powerpoint/2010/main" val="180458030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Shape 150"/>
          <p:cNvSpPr/>
          <p:nvPr/>
        </p:nvSpPr>
        <p:spPr>
          <a:xfrm>
            <a:off x="1106487" y="812801"/>
            <a:ext cx="5345100" cy="4008299"/>
          </a:xfrm>
          <a:prstGeom prst="rect">
            <a:avLst/>
          </a:prstGeom>
          <a:solidFill>
            <a:srgbClr val="FFFFFF"/>
          </a:solidFill>
          <a:ln w="9525" cap="rnd">
            <a:solidFill>
              <a:srgbClr val="000000"/>
            </a:solidFill>
            <a:prstDash val="solid"/>
            <a:miter/>
            <a:headEnd type="none" w="med" len="med"/>
            <a:tailEnd type="none" w="med" len="med"/>
          </a:ln>
        </p:spPr>
        <p:txBody>
          <a:bodyPr lIns="91425" tIns="45700" rIns="91425" bIns="45700" anchor="ctr" anchorCtr="0">
            <a:noAutofit/>
          </a:bodyPr>
          <a:lstStyle/>
          <a:p>
            <a:endParaRPr dirty="0"/>
          </a:p>
        </p:txBody>
      </p:sp>
      <p:sp>
        <p:nvSpPr>
          <p:cNvPr id="151" name="Shape 151"/>
          <p:cNvSpPr txBox="1"/>
          <p:nvPr/>
        </p:nvSpPr>
        <p:spPr>
          <a:xfrm>
            <a:off x="755653" y="5078413"/>
            <a:ext cx="6048299" cy="4811699"/>
          </a:xfrm>
          <a:prstGeom prst="rect">
            <a:avLst/>
          </a:prstGeom>
          <a:noFill/>
          <a:ln>
            <a:noFill/>
          </a:ln>
        </p:spPr>
        <p:txBody>
          <a:bodyPr lIns="91425" tIns="45700" rIns="91425" bIns="45700" anchor="ctr" anchorCtr="0">
            <a:noAutofit/>
          </a:bodyPr>
          <a:lstStyle/>
          <a:p>
            <a:endParaRPr dirty="0"/>
          </a:p>
        </p:txBody>
      </p:sp>
      <p:sp>
        <p:nvSpPr>
          <p:cNvPr id="152" name="Shape 152"/>
          <p:cNvSpPr txBox="1">
            <a:spLocks noGrp="1"/>
          </p:cNvSpPr>
          <p:nvPr>
            <p:ph type="body" idx="1"/>
          </p:nvPr>
        </p:nvSpPr>
        <p:spPr>
          <a:xfrm>
            <a:off x="755652" y="5078417"/>
            <a:ext cx="6046799" cy="4810199"/>
          </a:xfrm>
          <a:prstGeom prst="rect">
            <a:avLst/>
          </a:prstGeom>
        </p:spPr>
        <p:txBody>
          <a:bodyPr lIns="91425" tIns="91425" rIns="91425" bIns="91425" anchor="ctr" anchorCtr="0">
            <a:noAutofit/>
          </a:bodyPr>
          <a:lstStyle/>
          <a:p>
            <a:pPr lvl="0" rtl="0">
              <a:spcBef>
                <a:spcPts val="0"/>
              </a:spcBef>
              <a:buNone/>
            </a:pPr>
            <a:endParaRPr dirty="0"/>
          </a:p>
        </p:txBody>
      </p:sp>
      <p:sp>
        <p:nvSpPr>
          <p:cNvPr id="153" name="Shape 153"/>
          <p:cNvSpPr>
            <a:spLocks noGrp="1" noRot="1" noChangeAspect="1"/>
          </p:cNvSpPr>
          <p:nvPr>
            <p:ph type="sldImg" idx="2"/>
          </p:nvPr>
        </p:nvSpPr>
        <p:spPr>
          <a:xfrm>
            <a:off x="217488" y="812800"/>
            <a:ext cx="7121525" cy="40068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extLst>
      <p:ext uri="{BB962C8B-B14F-4D97-AF65-F5344CB8AC3E}">
        <p14:creationId xmlns:p14="http://schemas.microsoft.com/office/powerpoint/2010/main" val="113709538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Shape 161"/>
          <p:cNvSpPr/>
          <p:nvPr/>
        </p:nvSpPr>
        <p:spPr>
          <a:xfrm>
            <a:off x="1106487" y="812801"/>
            <a:ext cx="5345100" cy="4008299"/>
          </a:xfrm>
          <a:prstGeom prst="rect">
            <a:avLst/>
          </a:prstGeom>
          <a:solidFill>
            <a:srgbClr val="FFFFFF"/>
          </a:solidFill>
          <a:ln w="9525" cap="rnd">
            <a:solidFill>
              <a:srgbClr val="000000"/>
            </a:solidFill>
            <a:prstDash val="solid"/>
            <a:miter/>
            <a:headEnd type="none" w="med" len="med"/>
            <a:tailEnd type="none" w="med" len="med"/>
          </a:ln>
        </p:spPr>
        <p:txBody>
          <a:bodyPr lIns="91425" tIns="45700" rIns="91425" bIns="45700" anchor="ctr" anchorCtr="0">
            <a:noAutofit/>
          </a:bodyPr>
          <a:lstStyle/>
          <a:p>
            <a:endParaRPr dirty="0"/>
          </a:p>
        </p:txBody>
      </p:sp>
      <p:sp>
        <p:nvSpPr>
          <p:cNvPr id="162" name="Shape 162"/>
          <p:cNvSpPr txBox="1"/>
          <p:nvPr/>
        </p:nvSpPr>
        <p:spPr>
          <a:xfrm>
            <a:off x="755653" y="5078413"/>
            <a:ext cx="6048299" cy="4811699"/>
          </a:xfrm>
          <a:prstGeom prst="rect">
            <a:avLst/>
          </a:prstGeom>
          <a:noFill/>
          <a:ln>
            <a:noFill/>
          </a:ln>
        </p:spPr>
        <p:txBody>
          <a:bodyPr lIns="91425" tIns="45700" rIns="91425" bIns="45700" anchor="ctr" anchorCtr="0">
            <a:noAutofit/>
          </a:bodyPr>
          <a:lstStyle/>
          <a:p>
            <a:endParaRPr dirty="0"/>
          </a:p>
        </p:txBody>
      </p:sp>
      <p:sp>
        <p:nvSpPr>
          <p:cNvPr id="163" name="Shape 163"/>
          <p:cNvSpPr txBox="1">
            <a:spLocks noGrp="1"/>
          </p:cNvSpPr>
          <p:nvPr>
            <p:ph type="body" idx="1"/>
          </p:nvPr>
        </p:nvSpPr>
        <p:spPr>
          <a:xfrm>
            <a:off x="755652" y="5078417"/>
            <a:ext cx="6046799" cy="4810199"/>
          </a:xfrm>
          <a:prstGeom prst="rect">
            <a:avLst/>
          </a:prstGeom>
        </p:spPr>
        <p:txBody>
          <a:bodyPr lIns="91425" tIns="91425" rIns="91425" bIns="91425" anchor="ctr" anchorCtr="0">
            <a:noAutofit/>
          </a:bodyPr>
          <a:lstStyle/>
          <a:p>
            <a:pPr lvl="0" rtl="0">
              <a:spcBef>
                <a:spcPts val="0"/>
              </a:spcBef>
              <a:buNone/>
            </a:pPr>
            <a:endParaRPr dirty="0"/>
          </a:p>
        </p:txBody>
      </p:sp>
      <p:sp>
        <p:nvSpPr>
          <p:cNvPr id="164" name="Shape 164"/>
          <p:cNvSpPr>
            <a:spLocks noGrp="1" noRot="1" noChangeAspect="1"/>
          </p:cNvSpPr>
          <p:nvPr>
            <p:ph type="sldImg" idx="2"/>
          </p:nvPr>
        </p:nvSpPr>
        <p:spPr>
          <a:xfrm>
            <a:off x="217488" y="812800"/>
            <a:ext cx="7121525" cy="40068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extLst>
      <p:ext uri="{BB962C8B-B14F-4D97-AF65-F5344CB8AC3E}">
        <p14:creationId xmlns:p14="http://schemas.microsoft.com/office/powerpoint/2010/main" val="252999427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Shape 18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84" name="Shape 184"/>
          <p:cNvSpPr txBox="1">
            <a:spLocks noGrp="1"/>
          </p:cNvSpPr>
          <p:nvPr>
            <p:ph type="body" idx="1"/>
          </p:nvPr>
        </p:nvSpPr>
        <p:spPr>
          <a:xfrm>
            <a:off x="685803" y="4343400"/>
            <a:ext cx="5486399" cy="4114800"/>
          </a:xfrm>
          <a:prstGeom prst="rect">
            <a:avLst/>
          </a:prstGeom>
        </p:spPr>
        <p:txBody>
          <a:bodyPr lIns="91425" tIns="91425" rIns="91425" bIns="91425" anchor="t" anchorCtr="0">
            <a:noAutofit/>
          </a:bodyPr>
          <a:lstStyle/>
          <a:p>
            <a:pPr>
              <a:spcBef>
                <a:spcPts val="0"/>
              </a:spcBef>
              <a:buNone/>
            </a:pPr>
            <a:endParaRPr dirty="0"/>
          </a:p>
        </p:txBody>
      </p:sp>
    </p:spTree>
    <p:extLst>
      <p:ext uri="{BB962C8B-B14F-4D97-AF65-F5344CB8AC3E}">
        <p14:creationId xmlns:p14="http://schemas.microsoft.com/office/powerpoint/2010/main" val="305700309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Shape 19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95" name="Shape 195"/>
          <p:cNvSpPr txBox="1">
            <a:spLocks noGrp="1"/>
          </p:cNvSpPr>
          <p:nvPr>
            <p:ph type="body" idx="1"/>
          </p:nvPr>
        </p:nvSpPr>
        <p:spPr>
          <a:xfrm>
            <a:off x="685803" y="4343400"/>
            <a:ext cx="5486399" cy="328613"/>
          </a:xfrm>
          <a:prstGeom prst="rect">
            <a:avLst/>
          </a:prstGeom>
        </p:spPr>
        <p:txBody>
          <a:bodyPr lIns="91425" tIns="91425" rIns="91425" bIns="91425" anchor="t" anchorCtr="0">
            <a:noAutofit/>
          </a:bodyPr>
          <a:lstStyle/>
          <a:p>
            <a:pPr lvl="0" rtl="0">
              <a:spcBef>
                <a:spcPts val="0"/>
              </a:spcBef>
              <a:buNone/>
            </a:pPr>
            <a:endParaRPr dirty="0"/>
          </a:p>
        </p:txBody>
      </p:sp>
    </p:spTree>
    <p:extLst>
      <p:ext uri="{BB962C8B-B14F-4D97-AF65-F5344CB8AC3E}">
        <p14:creationId xmlns:p14="http://schemas.microsoft.com/office/powerpoint/2010/main" val="40262567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Shape 10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09" name="Shape 109"/>
          <p:cNvSpPr txBox="1">
            <a:spLocks noGrp="1"/>
          </p:cNvSpPr>
          <p:nvPr>
            <p:ph type="body" idx="1"/>
          </p:nvPr>
        </p:nvSpPr>
        <p:spPr>
          <a:xfrm>
            <a:off x="685803" y="4343400"/>
            <a:ext cx="5486399" cy="4114800"/>
          </a:xfrm>
          <a:prstGeom prst="rect">
            <a:avLst/>
          </a:prstGeom>
        </p:spPr>
        <p:txBody>
          <a:bodyPr lIns="91425" tIns="91425" rIns="91425" bIns="91425" anchor="t" anchorCtr="0">
            <a:noAutofit/>
          </a:bodyPr>
          <a:lstStyle/>
          <a:p>
            <a:pPr>
              <a:spcBef>
                <a:spcPts val="0"/>
              </a:spcBef>
              <a:buNone/>
            </a:pPr>
            <a:endParaRPr dirty="0"/>
          </a:p>
        </p:txBody>
      </p:sp>
    </p:spTree>
    <p:extLst>
      <p:ext uri="{BB962C8B-B14F-4D97-AF65-F5344CB8AC3E}">
        <p14:creationId xmlns:p14="http://schemas.microsoft.com/office/powerpoint/2010/main" val="32305529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Shape 10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09" name="Shape 109"/>
          <p:cNvSpPr txBox="1">
            <a:spLocks noGrp="1"/>
          </p:cNvSpPr>
          <p:nvPr>
            <p:ph type="body" idx="1"/>
          </p:nvPr>
        </p:nvSpPr>
        <p:spPr>
          <a:xfrm>
            <a:off x="685803" y="4343400"/>
            <a:ext cx="5486399" cy="4114800"/>
          </a:xfrm>
          <a:prstGeom prst="rect">
            <a:avLst/>
          </a:prstGeom>
        </p:spPr>
        <p:txBody>
          <a:bodyPr lIns="91425" tIns="91425" rIns="91425" bIns="91425" anchor="t" anchorCtr="0">
            <a:noAutofit/>
          </a:bodyPr>
          <a:lstStyle/>
          <a:p>
            <a:pPr>
              <a:spcBef>
                <a:spcPts val="0"/>
              </a:spcBef>
              <a:buNone/>
            </a:pPr>
            <a:endParaRPr dirty="0"/>
          </a:p>
        </p:txBody>
      </p:sp>
    </p:spTree>
    <p:extLst>
      <p:ext uri="{BB962C8B-B14F-4D97-AF65-F5344CB8AC3E}">
        <p14:creationId xmlns:p14="http://schemas.microsoft.com/office/powerpoint/2010/main" val="2364575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Shape 10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09" name="Shape 109"/>
          <p:cNvSpPr txBox="1">
            <a:spLocks noGrp="1"/>
          </p:cNvSpPr>
          <p:nvPr>
            <p:ph type="body" idx="1"/>
          </p:nvPr>
        </p:nvSpPr>
        <p:spPr>
          <a:xfrm>
            <a:off x="685803" y="4343400"/>
            <a:ext cx="5486399" cy="4114800"/>
          </a:xfrm>
          <a:prstGeom prst="rect">
            <a:avLst/>
          </a:prstGeom>
        </p:spPr>
        <p:txBody>
          <a:bodyPr lIns="91425" tIns="91425" rIns="91425" bIns="91425" anchor="t" anchorCtr="0">
            <a:noAutofit/>
          </a:bodyPr>
          <a:lstStyle/>
          <a:p>
            <a:pPr>
              <a:spcBef>
                <a:spcPts val="0"/>
              </a:spcBef>
              <a:buNone/>
            </a:pPr>
            <a:endParaRPr dirty="0"/>
          </a:p>
        </p:txBody>
      </p:sp>
    </p:spTree>
    <p:extLst>
      <p:ext uri="{BB962C8B-B14F-4D97-AF65-F5344CB8AC3E}">
        <p14:creationId xmlns:p14="http://schemas.microsoft.com/office/powerpoint/2010/main" val="42378838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Shape 10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09" name="Shape 109"/>
          <p:cNvSpPr txBox="1">
            <a:spLocks noGrp="1"/>
          </p:cNvSpPr>
          <p:nvPr>
            <p:ph type="body" idx="1"/>
          </p:nvPr>
        </p:nvSpPr>
        <p:spPr>
          <a:xfrm>
            <a:off x="685803" y="4343400"/>
            <a:ext cx="5486399" cy="4114800"/>
          </a:xfrm>
          <a:prstGeom prst="rect">
            <a:avLst/>
          </a:prstGeom>
        </p:spPr>
        <p:txBody>
          <a:bodyPr lIns="91425" tIns="91425" rIns="91425" bIns="91425" anchor="t" anchorCtr="0">
            <a:noAutofit/>
          </a:bodyPr>
          <a:lstStyle/>
          <a:p>
            <a:pPr>
              <a:spcBef>
                <a:spcPts val="0"/>
              </a:spcBef>
              <a:buNone/>
            </a:pPr>
            <a:endParaRPr dirty="0"/>
          </a:p>
        </p:txBody>
      </p:sp>
    </p:spTree>
    <p:extLst>
      <p:ext uri="{BB962C8B-B14F-4D97-AF65-F5344CB8AC3E}">
        <p14:creationId xmlns:p14="http://schemas.microsoft.com/office/powerpoint/2010/main" val="19798174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Shape 10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09" name="Shape 109"/>
          <p:cNvSpPr txBox="1">
            <a:spLocks noGrp="1"/>
          </p:cNvSpPr>
          <p:nvPr>
            <p:ph type="body" idx="1"/>
          </p:nvPr>
        </p:nvSpPr>
        <p:spPr>
          <a:xfrm>
            <a:off x="685803" y="4343400"/>
            <a:ext cx="5486399" cy="4114800"/>
          </a:xfrm>
          <a:prstGeom prst="rect">
            <a:avLst/>
          </a:prstGeom>
        </p:spPr>
        <p:txBody>
          <a:bodyPr lIns="91425" tIns="91425" rIns="91425" bIns="91425" anchor="t" anchorCtr="0">
            <a:noAutofit/>
          </a:bodyPr>
          <a:lstStyle/>
          <a:p>
            <a:pPr>
              <a:spcBef>
                <a:spcPts val="0"/>
              </a:spcBef>
              <a:buNone/>
            </a:pPr>
            <a:r>
              <a:rPr lang="lt-LT" sz="1100" b="0" i="0" u="none" strike="noStrike" kern="1200" baseline="0" dirty="0" smtClean="0">
                <a:solidFill>
                  <a:schemeClr val="tx1"/>
                </a:solidFill>
                <a:latin typeface="+mn-lt"/>
                <a:ea typeface="+mn-ea"/>
                <a:cs typeface="+mn-cs"/>
              </a:rPr>
              <a:t>Paskola: </a:t>
            </a:r>
            <a:r>
              <a:rPr lang="en-US" sz="1100" b="0" i="0" u="none" strike="noStrike" kern="1200" baseline="0" dirty="0" smtClean="0">
                <a:solidFill>
                  <a:schemeClr val="tx1"/>
                </a:solidFill>
                <a:latin typeface="+mn-lt"/>
                <a:ea typeface="+mn-ea"/>
                <a:cs typeface="+mn-cs"/>
              </a:rPr>
              <a:t>https://www.gov.uk/student-finance/overview</a:t>
            </a:r>
            <a:endParaRPr dirty="0"/>
          </a:p>
        </p:txBody>
      </p:sp>
    </p:spTree>
    <p:extLst>
      <p:ext uri="{BB962C8B-B14F-4D97-AF65-F5344CB8AC3E}">
        <p14:creationId xmlns:p14="http://schemas.microsoft.com/office/powerpoint/2010/main" val="37593369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1_Title Slide 1">
    <p:spTree>
      <p:nvGrpSpPr>
        <p:cNvPr id="1" name="Shape 23"/>
        <p:cNvGrpSpPr/>
        <p:nvPr/>
      </p:nvGrpSpPr>
      <p:grpSpPr>
        <a:xfrm>
          <a:off x="0" y="0"/>
          <a:ext cx="0" cy="0"/>
          <a:chOff x="0" y="0"/>
          <a:chExt cx="0" cy="0"/>
        </a:xfrm>
      </p:grpSpPr>
      <p:sp>
        <p:nvSpPr>
          <p:cNvPr id="24" name="Shape 24"/>
          <p:cNvSpPr txBox="1">
            <a:spLocks noGrp="1"/>
          </p:cNvSpPr>
          <p:nvPr>
            <p:ph type="ctrTitle"/>
          </p:nvPr>
        </p:nvSpPr>
        <p:spPr>
          <a:xfrm>
            <a:off x="685800" y="1583348"/>
            <a:ext cx="7772400" cy="1159799"/>
          </a:xfrm>
          <a:prstGeom prst="rect">
            <a:avLst/>
          </a:prstGeom>
        </p:spPr>
        <p:txBody>
          <a:bodyPr lIns="91425" tIns="91425" rIns="91425" bIns="91425" anchor="b" anchorCtr="0"/>
          <a:lstStyle>
            <a:lvl1pPr algn="ctr" rtl="0">
              <a:spcBef>
                <a:spcPts val="0"/>
              </a:spcBef>
              <a:buSzPct val="100000"/>
              <a:defRPr sz="4800"/>
            </a:lvl1pPr>
            <a:lvl2pPr algn="ctr" rtl="0">
              <a:spcBef>
                <a:spcPts val="0"/>
              </a:spcBef>
              <a:buSzPct val="100000"/>
              <a:defRPr sz="4800"/>
            </a:lvl2pPr>
            <a:lvl3pPr algn="ctr" rtl="0">
              <a:spcBef>
                <a:spcPts val="0"/>
              </a:spcBef>
              <a:buSzPct val="100000"/>
              <a:defRPr sz="4800"/>
            </a:lvl3pPr>
            <a:lvl4pPr algn="ctr" rtl="0">
              <a:spcBef>
                <a:spcPts val="0"/>
              </a:spcBef>
              <a:buSzPct val="100000"/>
              <a:defRPr sz="4800"/>
            </a:lvl4pPr>
            <a:lvl5pPr algn="ctr" rtl="0">
              <a:spcBef>
                <a:spcPts val="0"/>
              </a:spcBef>
              <a:buSzPct val="100000"/>
              <a:defRPr sz="4800"/>
            </a:lvl5pPr>
            <a:lvl6pPr algn="ctr" rtl="0">
              <a:spcBef>
                <a:spcPts val="0"/>
              </a:spcBef>
              <a:buSzPct val="100000"/>
              <a:defRPr sz="4800"/>
            </a:lvl6pPr>
            <a:lvl7pPr algn="ctr" rtl="0">
              <a:spcBef>
                <a:spcPts val="0"/>
              </a:spcBef>
              <a:buSzPct val="100000"/>
              <a:defRPr sz="4800"/>
            </a:lvl7pPr>
            <a:lvl8pPr algn="ctr" rtl="0">
              <a:spcBef>
                <a:spcPts val="0"/>
              </a:spcBef>
              <a:buSzPct val="100000"/>
              <a:defRPr sz="4800"/>
            </a:lvl8pPr>
            <a:lvl9pPr algn="ctr" rtl="0">
              <a:spcBef>
                <a:spcPts val="0"/>
              </a:spcBef>
              <a:buSzPct val="100000"/>
              <a:defRPr sz="4800"/>
            </a:lvl9pPr>
          </a:lstStyle>
          <a:p>
            <a:endParaRPr/>
          </a:p>
        </p:txBody>
      </p:sp>
      <p:sp>
        <p:nvSpPr>
          <p:cNvPr id="25" name="Shape 25"/>
          <p:cNvSpPr txBox="1">
            <a:spLocks noGrp="1"/>
          </p:cNvSpPr>
          <p:nvPr>
            <p:ph type="subTitle" idx="1"/>
          </p:nvPr>
        </p:nvSpPr>
        <p:spPr>
          <a:xfrm>
            <a:off x="685800" y="2840059"/>
            <a:ext cx="7772400" cy="784799"/>
          </a:xfrm>
          <a:prstGeom prst="rect">
            <a:avLst/>
          </a:prstGeom>
        </p:spPr>
        <p:txBody>
          <a:bodyPr lIns="91425" tIns="91425" rIns="91425" bIns="91425" anchor="t" anchorCtr="0"/>
          <a:lstStyle>
            <a:lvl1pPr algn="ctr" rtl="0">
              <a:spcBef>
                <a:spcPts val="0"/>
              </a:spcBef>
              <a:buClr>
                <a:schemeClr val="dk2"/>
              </a:buClr>
              <a:buNone/>
              <a:defRPr>
                <a:solidFill>
                  <a:schemeClr val="dk2"/>
                </a:solidFill>
              </a:defRPr>
            </a:lvl1pPr>
            <a:lvl2pPr algn="ctr" rtl="0">
              <a:spcBef>
                <a:spcPts val="0"/>
              </a:spcBef>
              <a:buClr>
                <a:schemeClr val="dk2"/>
              </a:buClr>
              <a:buSzPct val="100000"/>
              <a:buNone/>
              <a:defRPr sz="3001">
                <a:solidFill>
                  <a:schemeClr val="dk2"/>
                </a:solidFill>
              </a:defRPr>
            </a:lvl2pPr>
            <a:lvl3pPr algn="ctr" rtl="0">
              <a:spcBef>
                <a:spcPts val="0"/>
              </a:spcBef>
              <a:buClr>
                <a:schemeClr val="dk2"/>
              </a:buClr>
              <a:buSzPct val="100000"/>
              <a:buNone/>
              <a:defRPr sz="3001">
                <a:solidFill>
                  <a:schemeClr val="dk2"/>
                </a:solidFill>
              </a:defRPr>
            </a:lvl3pPr>
            <a:lvl4pPr algn="ctr" rtl="0">
              <a:spcBef>
                <a:spcPts val="0"/>
              </a:spcBef>
              <a:buClr>
                <a:schemeClr val="dk2"/>
              </a:buClr>
              <a:buSzPct val="100000"/>
              <a:buNone/>
              <a:defRPr sz="3001">
                <a:solidFill>
                  <a:schemeClr val="dk2"/>
                </a:solidFill>
              </a:defRPr>
            </a:lvl4pPr>
            <a:lvl5pPr algn="ctr" rtl="0">
              <a:spcBef>
                <a:spcPts val="0"/>
              </a:spcBef>
              <a:buClr>
                <a:schemeClr val="dk2"/>
              </a:buClr>
              <a:buSzPct val="100000"/>
              <a:buNone/>
              <a:defRPr sz="3001">
                <a:solidFill>
                  <a:schemeClr val="dk2"/>
                </a:solidFill>
              </a:defRPr>
            </a:lvl5pPr>
            <a:lvl6pPr algn="ctr" rtl="0">
              <a:spcBef>
                <a:spcPts val="0"/>
              </a:spcBef>
              <a:buClr>
                <a:schemeClr val="dk2"/>
              </a:buClr>
              <a:buSzPct val="100000"/>
              <a:buNone/>
              <a:defRPr sz="3001">
                <a:solidFill>
                  <a:schemeClr val="dk2"/>
                </a:solidFill>
              </a:defRPr>
            </a:lvl6pPr>
            <a:lvl7pPr algn="ctr" rtl="0">
              <a:spcBef>
                <a:spcPts val="0"/>
              </a:spcBef>
              <a:buClr>
                <a:schemeClr val="dk2"/>
              </a:buClr>
              <a:buSzPct val="100000"/>
              <a:buNone/>
              <a:defRPr sz="3001">
                <a:solidFill>
                  <a:schemeClr val="dk2"/>
                </a:solidFill>
              </a:defRPr>
            </a:lvl7pPr>
            <a:lvl8pPr algn="ctr" rtl="0">
              <a:spcBef>
                <a:spcPts val="0"/>
              </a:spcBef>
              <a:buClr>
                <a:schemeClr val="dk2"/>
              </a:buClr>
              <a:buSzPct val="100000"/>
              <a:buNone/>
              <a:defRPr sz="3001">
                <a:solidFill>
                  <a:schemeClr val="dk2"/>
                </a:solidFill>
              </a:defRPr>
            </a:lvl8pPr>
            <a:lvl9pPr algn="ctr" rtl="0">
              <a:spcBef>
                <a:spcPts val="0"/>
              </a:spcBef>
              <a:buClr>
                <a:schemeClr val="dk2"/>
              </a:buClr>
              <a:buSzPct val="100000"/>
              <a:buNone/>
              <a:defRPr sz="3001">
                <a:solidFill>
                  <a:schemeClr val="dk2"/>
                </a:solidFill>
              </a:defRPr>
            </a:lvl9pPr>
          </a:lstStyle>
          <a:p>
            <a:endParaRPr/>
          </a:p>
        </p:txBody>
      </p:sp>
    </p:spTree>
    <p:extLst>
      <p:ext uri="{BB962C8B-B14F-4D97-AF65-F5344CB8AC3E}">
        <p14:creationId xmlns:p14="http://schemas.microsoft.com/office/powerpoint/2010/main" val="2739532339"/>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7/19/2015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079857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9" cy="1200150"/>
          </a:xfrm>
        </p:spPr>
        <p:txBody>
          <a:bodyPr anchor="b"/>
          <a:lstStyle>
            <a:lvl1pPr>
              <a:defRPr sz="2400"/>
            </a:lvl1pPr>
          </a:lstStyle>
          <a:p>
            <a:r>
              <a:rPr lang="en-US" smtClean="0"/>
              <a:t>Click to edit Master title style</a:t>
            </a:r>
            <a:endParaRPr lang="en-US" dirty="0"/>
          </a:p>
        </p:txBody>
      </p:sp>
      <p:sp>
        <p:nvSpPr>
          <p:cNvPr id="3" name="Content Placeholder 2"/>
          <p:cNvSpPr>
            <a:spLocks noGrp="1"/>
          </p:cNvSpPr>
          <p:nvPr>
            <p:ph idx="1"/>
          </p:nvPr>
        </p:nvSpPr>
        <p:spPr>
          <a:xfrm>
            <a:off x="3887391" y="740571"/>
            <a:ext cx="4629151"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1543052"/>
            <a:ext cx="2949179" cy="2858691"/>
          </a:xfrm>
        </p:spPr>
        <p:txBody>
          <a:bodyPr/>
          <a:lstStyle>
            <a:lvl1pPr marL="0" indent="0">
              <a:buNone/>
              <a:defRPr sz="1200"/>
            </a:lvl1pPr>
            <a:lvl2pPr marL="342891" indent="0">
              <a:buNone/>
              <a:defRPr sz="1051"/>
            </a:lvl2pPr>
            <a:lvl3pPr marL="685783" indent="0">
              <a:buNone/>
              <a:defRPr sz="900"/>
            </a:lvl3pPr>
            <a:lvl4pPr marL="1028674" indent="0">
              <a:buNone/>
              <a:defRPr sz="751"/>
            </a:lvl4pPr>
            <a:lvl5pPr marL="1371566" indent="0">
              <a:buNone/>
              <a:defRPr sz="751"/>
            </a:lvl5pPr>
            <a:lvl6pPr marL="1714457" indent="0">
              <a:buNone/>
              <a:defRPr sz="751"/>
            </a:lvl6pPr>
            <a:lvl7pPr marL="2057349" indent="0">
              <a:buNone/>
              <a:defRPr sz="751"/>
            </a:lvl7pPr>
            <a:lvl8pPr marL="2400240" indent="0">
              <a:buNone/>
              <a:defRPr sz="751"/>
            </a:lvl8pPr>
            <a:lvl9pPr marL="2743131" indent="0">
              <a:buNone/>
              <a:defRPr sz="751"/>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7/19/2015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74318788"/>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9" cy="1200150"/>
          </a:xfrm>
        </p:spPr>
        <p:txBody>
          <a:bodyPr anchor="b"/>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740571"/>
            <a:ext cx="4629151" cy="3655219"/>
          </a:xfrm>
        </p:spPr>
        <p:txBody>
          <a:bodyPr anchor="t"/>
          <a:lstStyle>
            <a:lvl1pPr marL="0" indent="0">
              <a:buNone/>
              <a:defRPr sz="2400"/>
            </a:lvl1pPr>
            <a:lvl2pPr marL="342891" indent="0">
              <a:buNone/>
              <a:defRPr sz="2100"/>
            </a:lvl2pPr>
            <a:lvl3pPr marL="685783" indent="0">
              <a:buNone/>
              <a:defRPr sz="1800"/>
            </a:lvl3pPr>
            <a:lvl4pPr marL="1028674" indent="0">
              <a:buNone/>
              <a:defRPr sz="1500"/>
            </a:lvl4pPr>
            <a:lvl5pPr marL="1371566" indent="0">
              <a:buNone/>
              <a:defRPr sz="1500"/>
            </a:lvl5pPr>
            <a:lvl6pPr marL="1714457" indent="0">
              <a:buNone/>
              <a:defRPr sz="1500"/>
            </a:lvl6pPr>
            <a:lvl7pPr marL="2057349" indent="0">
              <a:buNone/>
              <a:defRPr sz="1500"/>
            </a:lvl7pPr>
            <a:lvl8pPr marL="2400240" indent="0">
              <a:buNone/>
              <a:defRPr sz="1500"/>
            </a:lvl8pPr>
            <a:lvl9pPr marL="2743131" indent="0">
              <a:buNone/>
              <a:defRPr sz="1500"/>
            </a:lvl9pPr>
          </a:lstStyle>
          <a:p>
            <a:r>
              <a:rPr lang="en-US" dirty="0" smtClean="0"/>
              <a:t>Click icon to add picture</a:t>
            </a:r>
            <a:endParaRPr lang="en-US" dirty="0"/>
          </a:p>
        </p:txBody>
      </p:sp>
      <p:sp>
        <p:nvSpPr>
          <p:cNvPr id="4" name="Text Placeholder 3"/>
          <p:cNvSpPr>
            <a:spLocks noGrp="1"/>
          </p:cNvSpPr>
          <p:nvPr>
            <p:ph type="body" sz="half" idx="2"/>
          </p:nvPr>
        </p:nvSpPr>
        <p:spPr>
          <a:xfrm>
            <a:off x="629841" y="1543052"/>
            <a:ext cx="2949179" cy="2858691"/>
          </a:xfrm>
        </p:spPr>
        <p:txBody>
          <a:bodyPr/>
          <a:lstStyle>
            <a:lvl1pPr marL="0" indent="0">
              <a:buNone/>
              <a:defRPr sz="1200"/>
            </a:lvl1pPr>
            <a:lvl2pPr marL="342891" indent="0">
              <a:buNone/>
              <a:defRPr sz="1051"/>
            </a:lvl2pPr>
            <a:lvl3pPr marL="685783" indent="0">
              <a:buNone/>
              <a:defRPr sz="900"/>
            </a:lvl3pPr>
            <a:lvl4pPr marL="1028674" indent="0">
              <a:buNone/>
              <a:defRPr sz="751"/>
            </a:lvl4pPr>
            <a:lvl5pPr marL="1371566" indent="0">
              <a:buNone/>
              <a:defRPr sz="751"/>
            </a:lvl5pPr>
            <a:lvl6pPr marL="1714457" indent="0">
              <a:buNone/>
              <a:defRPr sz="751"/>
            </a:lvl6pPr>
            <a:lvl7pPr marL="2057349" indent="0">
              <a:buNone/>
              <a:defRPr sz="751"/>
            </a:lvl7pPr>
            <a:lvl8pPr marL="2400240" indent="0">
              <a:buNone/>
              <a:defRPr sz="751"/>
            </a:lvl8pPr>
            <a:lvl9pPr marL="2743131" indent="0">
              <a:buNone/>
              <a:defRPr sz="751"/>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7/19/2015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17442518"/>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7/19/2015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83201631"/>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273846"/>
            <a:ext cx="1971675" cy="4358879"/>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1" y="273846"/>
            <a:ext cx="5800725" cy="435887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7/19/2015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320612"/>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1"/>
        <p:cNvGrpSpPr/>
        <p:nvPr/>
      </p:nvGrpSpPr>
      <p:grpSpPr>
        <a:xfrm>
          <a:off x="0" y="0"/>
          <a:ext cx="0" cy="0"/>
          <a:chOff x="0" y="0"/>
          <a:chExt cx="0" cy="0"/>
        </a:xfrm>
      </p:grpSpPr>
      <p:sp>
        <p:nvSpPr>
          <p:cNvPr id="12" name="Shape 12"/>
          <p:cNvSpPr txBox="1">
            <a:spLocks noGrp="1"/>
          </p:cNvSpPr>
          <p:nvPr>
            <p:ph type="title"/>
          </p:nvPr>
        </p:nvSpPr>
        <p:spPr>
          <a:xfrm>
            <a:off x="457200" y="205978"/>
            <a:ext cx="8229600" cy="857250"/>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dirty="0"/>
          </a:p>
        </p:txBody>
      </p:sp>
      <p:sp>
        <p:nvSpPr>
          <p:cNvPr id="13" name="Shape 13"/>
          <p:cNvSpPr txBox="1">
            <a:spLocks noGrp="1"/>
          </p:cNvSpPr>
          <p:nvPr>
            <p:ph type="body" idx="1"/>
          </p:nvPr>
        </p:nvSpPr>
        <p:spPr>
          <a:xfrm>
            <a:off x="457200" y="1200150"/>
            <a:ext cx="8229600" cy="3725680"/>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Tree>
    <p:extLst>
      <p:ext uri="{BB962C8B-B14F-4D97-AF65-F5344CB8AC3E}">
        <p14:creationId xmlns:p14="http://schemas.microsoft.com/office/powerpoint/2010/main" val="179818415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Hackas">
    <p:spTree>
      <p:nvGrpSpPr>
        <p:cNvPr id="1" name="Shape 23"/>
        <p:cNvGrpSpPr/>
        <p:nvPr/>
      </p:nvGrpSpPr>
      <p:grpSpPr>
        <a:xfrm>
          <a:off x="0" y="0"/>
          <a:ext cx="0" cy="0"/>
          <a:chOff x="0" y="0"/>
          <a:chExt cx="0" cy="0"/>
        </a:xfrm>
      </p:grpSpPr>
      <p:sp>
        <p:nvSpPr>
          <p:cNvPr id="24" name="Shape 24"/>
          <p:cNvSpPr txBox="1">
            <a:spLocks noGrp="1"/>
          </p:cNvSpPr>
          <p:nvPr>
            <p:ph type="ctrTitle"/>
          </p:nvPr>
        </p:nvSpPr>
        <p:spPr>
          <a:xfrm>
            <a:off x="685800" y="1583348"/>
            <a:ext cx="7772400" cy="1159799"/>
          </a:xfrm>
          <a:prstGeom prst="rect">
            <a:avLst/>
          </a:prstGeom>
        </p:spPr>
        <p:txBody>
          <a:bodyPr lIns="91425" tIns="91425" rIns="91425" bIns="91425" anchor="b" anchorCtr="0"/>
          <a:lstStyle>
            <a:lvl1pPr algn="ctr" rtl="0">
              <a:spcBef>
                <a:spcPts val="0"/>
              </a:spcBef>
              <a:buSzPct val="100000"/>
              <a:defRPr sz="4800"/>
            </a:lvl1pPr>
            <a:lvl2pPr algn="ctr" rtl="0">
              <a:spcBef>
                <a:spcPts val="0"/>
              </a:spcBef>
              <a:buSzPct val="100000"/>
              <a:defRPr sz="4800"/>
            </a:lvl2pPr>
            <a:lvl3pPr algn="ctr" rtl="0">
              <a:spcBef>
                <a:spcPts val="0"/>
              </a:spcBef>
              <a:buSzPct val="100000"/>
              <a:defRPr sz="4800"/>
            </a:lvl3pPr>
            <a:lvl4pPr algn="ctr" rtl="0">
              <a:spcBef>
                <a:spcPts val="0"/>
              </a:spcBef>
              <a:buSzPct val="100000"/>
              <a:defRPr sz="4800"/>
            </a:lvl4pPr>
            <a:lvl5pPr algn="ctr" rtl="0">
              <a:spcBef>
                <a:spcPts val="0"/>
              </a:spcBef>
              <a:buSzPct val="100000"/>
              <a:defRPr sz="4800"/>
            </a:lvl5pPr>
            <a:lvl6pPr algn="ctr" rtl="0">
              <a:spcBef>
                <a:spcPts val="0"/>
              </a:spcBef>
              <a:buSzPct val="100000"/>
              <a:defRPr sz="4800"/>
            </a:lvl6pPr>
            <a:lvl7pPr algn="ctr" rtl="0">
              <a:spcBef>
                <a:spcPts val="0"/>
              </a:spcBef>
              <a:buSzPct val="100000"/>
              <a:defRPr sz="4800"/>
            </a:lvl7pPr>
            <a:lvl8pPr algn="ctr" rtl="0">
              <a:spcBef>
                <a:spcPts val="0"/>
              </a:spcBef>
              <a:buSzPct val="100000"/>
              <a:defRPr sz="4800"/>
            </a:lvl8pPr>
            <a:lvl9pPr algn="ctr" rtl="0">
              <a:spcBef>
                <a:spcPts val="0"/>
              </a:spcBef>
              <a:buSzPct val="100000"/>
              <a:defRPr sz="4800"/>
            </a:lvl9pPr>
          </a:lstStyle>
          <a:p>
            <a:endParaRPr/>
          </a:p>
        </p:txBody>
      </p:sp>
      <p:sp>
        <p:nvSpPr>
          <p:cNvPr id="25" name="Shape 25"/>
          <p:cNvSpPr txBox="1">
            <a:spLocks noGrp="1"/>
          </p:cNvSpPr>
          <p:nvPr>
            <p:ph type="subTitle" idx="1"/>
          </p:nvPr>
        </p:nvSpPr>
        <p:spPr>
          <a:xfrm>
            <a:off x="685800" y="2840059"/>
            <a:ext cx="7772400" cy="784799"/>
          </a:xfrm>
          <a:prstGeom prst="rect">
            <a:avLst/>
          </a:prstGeom>
        </p:spPr>
        <p:txBody>
          <a:bodyPr lIns="91425" tIns="91425" rIns="91425" bIns="91425" anchor="t" anchorCtr="0"/>
          <a:lstStyle>
            <a:lvl1pPr algn="ctr" rtl="0">
              <a:spcBef>
                <a:spcPts val="0"/>
              </a:spcBef>
              <a:buClr>
                <a:schemeClr val="dk2"/>
              </a:buClr>
              <a:buNone/>
              <a:defRPr>
                <a:solidFill>
                  <a:schemeClr val="dk2"/>
                </a:solidFill>
              </a:defRPr>
            </a:lvl1pPr>
            <a:lvl2pPr algn="ctr" rtl="0">
              <a:spcBef>
                <a:spcPts val="0"/>
              </a:spcBef>
              <a:buClr>
                <a:schemeClr val="dk2"/>
              </a:buClr>
              <a:buSzPct val="100000"/>
              <a:buNone/>
              <a:defRPr sz="3001">
                <a:solidFill>
                  <a:schemeClr val="dk2"/>
                </a:solidFill>
              </a:defRPr>
            </a:lvl2pPr>
            <a:lvl3pPr algn="ctr" rtl="0">
              <a:spcBef>
                <a:spcPts val="0"/>
              </a:spcBef>
              <a:buClr>
                <a:schemeClr val="dk2"/>
              </a:buClr>
              <a:buSzPct val="100000"/>
              <a:buNone/>
              <a:defRPr sz="3001">
                <a:solidFill>
                  <a:schemeClr val="dk2"/>
                </a:solidFill>
              </a:defRPr>
            </a:lvl3pPr>
            <a:lvl4pPr algn="ctr" rtl="0">
              <a:spcBef>
                <a:spcPts val="0"/>
              </a:spcBef>
              <a:buClr>
                <a:schemeClr val="dk2"/>
              </a:buClr>
              <a:buSzPct val="100000"/>
              <a:buNone/>
              <a:defRPr sz="3001">
                <a:solidFill>
                  <a:schemeClr val="dk2"/>
                </a:solidFill>
              </a:defRPr>
            </a:lvl4pPr>
            <a:lvl5pPr algn="ctr" rtl="0">
              <a:spcBef>
                <a:spcPts val="0"/>
              </a:spcBef>
              <a:buClr>
                <a:schemeClr val="dk2"/>
              </a:buClr>
              <a:buSzPct val="100000"/>
              <a:buNone/>
              <a:defRPr sz="3001">
                <a:solidFill>
                  <a:schemeClr val="dk2"/>
                </a:solidFill>
              </a:defRPr>
            </a:lvl5pPr>
            <a:lvl6pPr algn="ctr" rtl="0">
              <a:spcBef>
                <a:spcPts val="0"/>
              </a:spcBef>
              <a:buClr>
                <a:schemeClr val="dk2"/>
              </a:buClr>
              <a:buSzPct val="100000"/>
              <a:buNone/>
              <a:defRPr sz="3001">
                <a:solidFill>
                  <a:schemeClr val="dk2"/>
                </a:solidFill>
              </a:defRPr>
            </a:lvl6pPr>
            <a:lvl7pPr algn="ctr" rtl="0">
              <a:spcBef>
                <a:spcPts val="0"/>
              </a:spcBef>
              <a:buClr>
                <a:schemeClr val="dk2"/>
              </a:buClr>
              <a:buSzPct val="100000"/>
              <a:buNone/>
              <a:defRPr sz="3001">
                <a:solidFill>
                  <a:schemeClr val="dk2"/>
                </a:solidFill>
              </a:defRPr>
            </a:lvl7pPr>
            <a:lvl8pPr algn="ctr" rtl="0">
              <a:spcBef>
                <a:spcPts val="0"/>
              </a:spcBef>
              <a:buClr>
                <a:schemeClr val="dk2"/>
              </a:buClr>
              <a:buSzPct val="100000"/>
              <a:buNone/>
              <a:defRPr sz="3001">
                <a:solidFill>
                  <a:schemeClr val="dk2"/>
                </a:solidFill>
              </a:defRPr>
            </a:lvl8pPr>
            <a:lvl9pPr algn="ctr" rtl="0">
              <a:spcBef>
                <a:spcPts val="0"/>
              </a:spcBef>
              <a:buClr>
                <a:schemeClr val="dk2"/>
              </a:buClr>
              <a:buSzPct val="100000"/>
              <a:buNone/>
              <a:defRPr sz="3001">
                <a:solidFill>
                  <a:schemeClr val="dk2"/>
                </a:solidFill>
              </a:defRPr>
            </a:lvl9pPr>
          </a:lstStyle>
          <a:p>
            <a:endParaRPr/>
          </a:p>
        </p:txBody>
      </p:sp>
    </p:spTree>
    <p:extLst>
      <p:ext uri="{BB962C8B-B14F-4D97-AF65-F5344CB8AC3E}">
        <p14:creationId xmlns:p14="http://schemas.microsoft.com/office/powerpoint/2010/main" val="280892553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1"/>
        <p:cNvGrpSpPr/>
        <p:nvPr/>
      </p:nvGrpSpPr>
      <p:grpSpPr>
        <a:xfrm>
          <a:off x="0" y="0"/>
          <a:ext cx="0" cy="0"/>
          <a:chOff x="0" y="0"/>
          <a:chExt cx="0" cy="0"/>
        </a:xfrm>
      </p:grpSpPr>
      <p:sp>
        <p:nvSpPr>
          <p:cNvPr id="12" name="Shape 12"/>
          <p:cNvSpPr txBox="1">
            <a:spLocks noGrp="1"/>
          </p:cNvSpPr>
          <p:nvPr>
            <p:ph type="title"/>
          </p:nvPr>
        </p:nvSpPr>
        <p:spPr>
          <a:xfrm>
            <a:off x="457200" y="205978"/>
            <a:ext cx="8229600" cy="857250"/>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3" name="Shape 13"/>
          <p:cNvSpPr txBox="1">
            <a:spLocks noGrp="1"/>
          </p:cNvSpPr>
          <p:nvPr>
            <p:ph type="body" idx="1"/>
          </p:nvPr>
        </p:nvSpPr>
        <p:spPr>
          <a:xfrm>
            <a:off x="457200" y="1200150"/>
            <a:ext cx="8229600" cy="3725680"/>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Tree>
    <p:extLst>
      <p:ext uri="{BB962C8B-B14F-4D97-AF65-F5344CB8AC3E}">
        <p14:creationId xmlns:p14="http://schemas.microsoft.com/office/powerpoint/2010/main" val="144527042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US" smtClean="0"/>
              <a:t>Click to edit Master title style</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891" indent="0" algn="ctr">
              <a:buNone/>
              <a:defRPr sz="1500"/>
            </a:lvl2pPr>
            <a:lvl3pPr marL="685783" indent="0" algn="ctr">
              <a:buNone/>
              <a:defRPr sz="1351"/>
            </a:lvl3pPr>
            <a:lvl4pPr marL="1028674" indent="0" algn="ctr">
              <a:buNone/>
              <a:defRPr sz="1200"/>
            </a:lvl4pPr>
            <a:lvl5pPr marL="1371566" indent="0" algn="ctr">
              <a:buNone/>
              <a:defRPr sz="1200"/>
            </a:lvl5pPr>
            <a:lvl6pPr marL="1714457" indent="0" algn="ctr">
              <a:buNone/>
              <a:defRPr sz="1200"/>
            </a:lvl6pPr>
            <a:lvl7pPr marL="2057349" indent="0" algn="ctr">
              <a:buNone/>
              <a:defRPr sz="1200"/>
            </a:lvl7pPr>
            <a:lvl8pPr marL="2400240" indent="0" algn="ctr">
              <a:buNone/>
              <a:defRPr sz="1200"/>
            </a:lvl8pPr>
            <a:lvl9pPr marL="2743131" indent="0" algn="ctr">
              <a:buNone/>
              <a:defRPr sz="12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7/19/2015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679279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7/19/2015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57221137"/>
      </p:ext>
    </p:extLst>
  </p:cSld>
  <p:clrMapOvr>
    <a:masterClrMapping/>
  </p:clrMapOvr>
  <p:timing>
    <p:tnLst>
      <p:par>
        <p:cTn id="1" dur="indefinite" restart="never" nodeType="tmRoot"/>
      </p:par>
    </p:tnLst>
  </p:timing>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9" y="1282306"/>
            <a:ext cx="7886700" cy="2139553"/>
          </a:xfrm>
        </p:spPr>
        <p:txBody>
          <a:bodyPr anchor="b"/>
          <a:lstStyle>
            <a:lvl1pPr>
              <a:defRPr sz="4500"/>
            </a:lvl1pPr>
          </a:lstStyle>
          <a:p>
            <a:r>
              <a:rPr lang="en-US" smtClean="0"/>
              <a:t>Click to edit Master title style</a:t>
            </a:r>
            <a:endParaRPr lang="en-US" dirty="0"/>
          </a:p>
        </p:txBody>
      </p:sp>
      <p:sp>
        <p:nvSpPr>
          <p:cNvPr id="3" name="Text Placeholder 2"/>
          <p:cNvSpPr>
            <a:spLocks noGrp="1"/>
          </p:cNvSpPr>
          <p:nvPr>
            <p:ph type="body" idx="1"/>
          </p:nvPr>
        </p:nvSpPr>
        <p:spPr>
          <a:xfrm>
            <a:off x="623889" y="3442098"/>
            <a:ext cx="7886700" cy="1125140"/>
          </a:xfrm>
        </p:spPr>
        <p:txBody>
          <a:bodyPr/>
          <a:lstStyle>
            <a:lvl1pPr marL="0" indent="0">
              <a:buNone/>
              <a:defRPr sz="1800">
                <a:solidFill>
                  <a:schemeClr val="tx1">
                    <a:tint val="75000"/>
                  </a:schemeClr>
                </a:solidFill>
              </a:defRPr>
            </a:lvl1pPr>
            <a:lvl2pPr marL="342891" indent="0">
              <a:buNone/>
              <a:defRPr sz="1500">
                <a:solidFill>
                  <a:schemeClr val="tx1">
                    <a:tint val="75000"/>
                  </a:schemeClr>
                </a:solidFill>
              </a:defRPr>
            </a:lvl2pPr>
            <a:lvl3pPr marL="685783" indent="0">
              <a:buNone/>
              <a:defRPr sz="1351">
                <a:solidFill>
                  <a:schemeClr val="tx1">
                    <a:tint val="75000"/>
                  </a:schemeClr>
                </a:solidFill>
              </a:defRPr>
            </a:lvl3pPr>
            <a:lvl4pPr marL="1028674" indent="0">
              <a:buNone/>
              <a:defRPr sz="1200">
                <a:solidFill>
                  <a:schemeClr val="tx1">
                    <a:tint val="75000"/>
                  </a:schemeClr>
                </a:solidFill>
              </a:defRPr>
            </a:lvl4pPr>
            <a:lvl5pPr marL="1371566" indent="0">
              <a:buNone/>
              <a:defRPr sz="1200">
                <a:solidFill>
                  <a:schemeClr val="tx1">
                    <a:tint val="75000"/>
                  </a:schemeClr>
                </a:solidFill>
              </a:defRPr>
            </a:lvl5pPr>
            <a:lvl6pPr marL="1714457" indent="0">
              <a:buNone/>
              <a:defRPr sz="1200">
                <a:solidFill>
                  <a:schemeClr val="tx1">
                    <a:tint val="75000"/>
                  </a:schemeClr>
                </a:solidFill>
              </a:defRPr>
            </a:lvl6pPr>
            <a:lvl7pPr marL="2057349" indent="0">
              <a:buNone/>
              <a:defRPr sz="1200">
                <a:solidFill>
                  <a:schemeClr val="tx1">
                    <a:tint val="75000"/>
                  </a:schemeClr>
                </a:solidFill>
              </a:defRPr>
            </a:lvl7pPr>
            <a:lvl8pPr marL="2400240" indent="0">
              <a:buNone/>
              <a:defRPr sz="1200">
                <a:solidFill>
                  <a:schemeClr val="tx1">
                    <a:tint val="75000"/>
                  </a:schemeClr>
                </a:solidFill>
              </a:defRPr>
            </a:lvl8pPr>
            <a:lvl9pPr marL="2743131"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7/19/2015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87694150"/>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1" y="1369219"/>
            <a:ext cx="3886200" cy="326350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1" y="1369219"/>
            <a:ext cx="3886200" cy="326350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7/19/2015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69652400"/>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2" y="273844"/>
            <a:ext cx="7886700" cy="994172"/>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891" indent="0">
              <a:buNone/>
              <a:defRPr sz="1500" b="1"/>
            </a:lvl2pPr>
            <a:lvl3pPr marL="685783" indent="0">
              <a:buNone/>
              <a:defRPr sz="1351" b="1"/>
            </a:lvl3pPr>
            <a:lvl4pPr marL="1028674" indent="0">
              <a:buNone/>
              <a:defRPr sz="1200" b="1"/>
            </a:lvl4pPr>
            <a:lvl5pPr marL="1371566" indent="0">
              <a:buNone/>
              <a:defRPr sz="1200" b="1"/>
            </a:lvl5pPr>
            <a:lvl6pPr marL="1714457" indent="0">
              <a:buNone/>
              <a:defRPr sz="1200" b="1"/>
            </a:lvl6pPr>
            <a:lvl7pPr marL="2057349" indent="0">
              <a:buNone/>
              <a:defRPr sz="1200" b="1"/>
            </a:lvl7pPr>
            <a:lvl8pPr marL="2400240" indent="0">
              <a:buNone/>
              <a:defRPr sz="1200" b="1"/>
            </a:lvl8pPr>
            <a:lvl9pPr marL="2743131"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9842" y="1878807"/>
            <a:ext cx="3868340" cy="276344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1" y="1260872"/>
            <a:ext cx="3887391" cy="617934"/>
          </a:xfrm>
        </p:spPr>
        <p:txBody>
          <a:bodyPr anchor="b"/>
          <a:lstStyle>
            <a:lvl1pPr marL="0" indent="0">
              <a:buNone/>
              <a:defRPr sz="1800" b="1"/>
            </a:lvl1pPr>
            <a:lvl2pPr marL="342891" indent="0">
              <a:buNone/>
              <a:defRPr sz="1500" b="1"/>
            </a:lvl2pPr>
            <a:lvl3pPr marL="685783" indent="0">
              <a:buNone/>
              <a:defRPr sz="1351" b="1"/>
            </a:lvl3pPr>
            <a:lvl4pPr marL="1028674" indent="0">
              <a:buNone/>
              <a:defRPr sz="1200" b="1"/>
            </a:lvl4pPr>
            <a:lvl5pPr marL="1371566" indent="0">
              <a:buNone/>
              <a:defRPr sz="1200" b="1"/>
            </a:lvl5pPr>
            <a:lvl6pPr marL="1714457" indent="0">
              <a:buNone/>
              <a:defRPr sz="1200" b="1"/>
            </a:lvl6pPr>
            <a:lvl7pPr marL="2057349" indent="0">
              <a:buNone/>
              <a:defRPr sz="1200" b="1"/>
            </a:lvl7pPr>
            <a:lvl8pPr marL="2400240" indent="0">
              <a:buNone/>
              <a:defRPr sz="1200" b="1"/>
            </a:lvl8pPr>
            <a:lvl9pPr marL="2743131"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9151" y="1878807"/>
            <a:ext cx="3887391" cy="276344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7/19/2015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5038597"/>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7/19/2015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986073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jpeg"/><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13" Type="http://schemas.openxmlformats.org/officeDocument/2006/relationships/theme" Target="../theme/theme2.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slideLayout" Target="../slideLayouts/slideLayout15.xml"/><Relationship Id="rId2" Type="http://schemas.openxmlformats.org/officeDocument/2006/relationships/slideLayout" Target="../slideLayouts/slideLayout5.xml"/><Relationship Id="rId16" Type="http://schemas.openxmlformats.org/officeDocument/2006/relationships/image" Target="../media/image3.png"/><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5" Type="http://schemas.openxmlformats.org/officeDocument/2006/relationships/image" Target="../media/image2.png"/><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5" cstate="print">
            <a:alphaModFix amt="2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1" y="274643"/>
            <a:ext cx="7886700" cy="993775"/>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1" y="1370013"/>
            <a:ext cx="7886700" cy="326231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1" y="4767269"/>
            <a:ext cx="2057400" cy="274637"/>
          </a:xfrm>
          <a:prstGeom prst="rect">
            <a:avLst/>
          </a:prstGeom>
        </p:spPr>
        <p:txBody>
          <a:bodyPr vert="horz" lIns="91440" tIns="45720" rIns="91440" bIns="45720" rtlCol="0" anchor="ctr"/>
          <a:lstStyle>
            <a:lvl1pPr algn="l">
              <a:defRPr sz="1200">
                <a:solidFill>
                  <a:schemeClr val="tx1">
                    <a:tint val="75000"/>
                  </a:schemeClr>
                </a:solidFill>
              </a:defRPr>
            </a:lvl1pPr>
          </a:lstStyle>
          <a:p>
            <a:fld id="{5A51956A-B037-4612-AA1B-69189FFC3B55}" type="datetimeFigureOut">
              <a:rPr lang="en-US" smtClean="0"/>
              <a:t>7/19/2015</a:t>
            </a:fld>
            <a:endParaRPr lang="en-US" dirty="0"/>
          </a:p>
        </p:txBody>
      </p:sp>
      <p:sp>
        <p:nvSpPr>
          <p:cNvPr id="5" name="Footer Placeholder 4"/>
          <p:cNvSpPr>
            <a:spLocks noGrp="1"/>
          </p:cNvSpPr>
          <p:nvPr>
            <p:ph type="ftr" sz="quarter" idx="3"/>
          </p:nvPr>
        </p:nvSpPr>
        <p:spPr>
          <a:xfrm>
            <a:off x="3028951" y="4767269"/>
            <a:ext cx="3086100" cy="274637"/>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1" y="4767269"/>
            <a:ext cx="20574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E4D7776F-0353-42B9-B9D3-162CBCBCE985}" type="slidenum">
              <a:rPr lang="en-US" smtClean="0"/>
              <a:t>‹#›</a:t>
            </a:fld>
            <a:endParaRPr lang="en-US" dirty="0"/>
          </a:p>
        </p:txBody>
      </p:sp>
    </p:spTree>
    <p:extLst>
      <p:ext uri="{BB962C8B-B14F-4D97-AF65-F5344CB8AC3E}">
        <p14:creationId xmlns:p14="http://schemas.microsoft.com/office/powerpoint/2010/main" val="220818608"/>
      </p:ext>
    </p:extLst>
  </p:cSld>
  <p:clrMap bg1="lt1" tx1="dk1" bg2="lt2" tx2="dk2" accent1="accent1" accent2="accent2" accent3="accent3" accent4="accent4" accent5="accent5" accent6="accent6" hlink="hlink" folHlink="folHlink"/>
  <p:sldLayoutIdLst>
    <p:sldLayoutId id="2147483663" r:id="rId1"/>
    <p:sldLayoutId id="2147483752" r:id="rId2"/>
    <p:sldLayoutId id="2147483753" r:id="rId3"/>
  </p:sldLayoutIdLst>
  <p:timing>
    <p:tnLst>
      <p:par>
        <p:cTn id="1" dur="indefinite" restart="never" nodeType="tmRoot"/>
      </p:par>
    </p:tnLst>
  </p:timing>
  <p:txStyles>
    <p:titleStyle>
      <a:lvl1pPr algn="l" defTabSz="914354"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89" indent="-228589" algn="l" defTabSz="914354" rtl="0" eaLnBrk="1" latinLnBrk="0" hangingPunct="1">
        <a:lnSpc>
          <a:spcPct val="90000"/>
        </a:lnSpc>
        <a:spcBef>
          <a:spcPts val="1001"/>
        </a:spcBef>
        <a:buFont typeface="Arial" panose="020B0604020202020204" pitchFamily="34" charset="0"/>
        <a:buChar char="•"/>
        <a:defRPr sz="2800" kern="1200">
          <a:solidFill>
            <a:schemeClr val="tx1"/>
          </a:solidFill>
          <a:latin typeface="+mn-lt"/>
          <a:ea typeface="+mn-ea"/>
          <a:cs typeface="+mn-cs"/>
        </a:defRPr>
      </a:lvl1pPr>
      <a:lvl2pPr marL="685767" indent="-228589" algn="l" defTabSz="914354"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43" indent="-228589" algn="l" defTabSz="914354"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21" indent="-228589" algn="l" defTabSz="914354"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5pPr>
      <a:lvl6pPr marL="2514476" indent="-228589" algn="l" defTabSz="914354"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8pPr>
      <a:lvl9pPr marL="3886007" indent="-228589" algn="l" defTabSz="914354"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9pPr>
    </p:bodyStyle>
    <p:otherStyle>
      <a:defPPr>
        <a:defRPr lang="en-US"/>
      </a:defPPr>
      <a:lvl1pPr marL="0" algn="l" defTabSz="914354" rtl="0" eaLnBrk="1" latinLnBrk="0" hangingPunct="1">
        <a:defRPr sz="1801" kern="1200">
          <a:solidFill>
            <a:schemeClr val="tx1"/>
          </a:solidFill>
          <a:latin typeface="+mn-lt"/>
          <a:ea typeface="+mn-ea"/>
          <a:cs typeface="+mn-cs"/>
        </a:defRPr>
      </a:lvl1pPr>
      <a:lvl2pPr marL="457177" algn="l" defTabSz="914354" rtl="0" eaLnBrk="1" latinLnBrk="0" hangingPunct="1">
        <a:defRPr sz="1801" kern="1200">
          <a:solidFill>
            <a:schemeClr val="tx1"/>
          </a:solidFill>
          <a:latin typeface="+mn-lt"/>
          <a:ea typeface="+mn-ea"/>
          <a:cs typeface="+mn-cs"/>
        </a:defRPr>
      </a:lvl2pPr>
      <a:lvl3pPr marL="914354" algn="l" defTabSz="914354" rtl="0" eaLnBrk="1" latinLnBrk="0" hangingPunct="1">
        <a:defRPr sz="1801" kern="1200">
          <a:solidFill>
            <a:schemeClr val="tx1"/>
          </a:solidFill>
          <a:latin typeface="+mn-lt"/>
          <a:ea typeface="+mn-ea"/>
          <a:cs typeface="+mn-cs"/>
        </a:defRPr>
      </a:lvl3pPr>
      <a:lvl4pPr marL="1371531" algn="l" defTabSz="914354" rtl="0" eaLnBrk="1" latinLnBrk="0" hangingPunct="1">
        <a:defRPr sz="1801" kern="1200">
          <a:solidFill>
            <a:schemeClr val="tx1"/>
          </a:solidFill>
          <a:latin typeface="+mn-lt"/>
          <a:ea typeface="+mn-ea"/>
          <a:cs typeface="+mn-cs"/>
        </a:defRPr>
      </a:lvl4pPr>
      <a:lvl5pPr marL="1828709" algn="l" defTabSz="914354" rtl="0" eaLnBrk="1" latinLnBrk="0" hangingPunct="1">
        <a:defRPr sz="1801" kern="1200">
          <a:solidFill>
            <a:schemeClr val="tx1"/>
          </a:solidFill>
          <a:latin typeface="+mn-lt"/>
          <a:ea typeface="+mn-ea"/>
          <a:cs typeface="+mn-cs"/>
        </a:defRPr>
      </a:lvl5pPr>
      <a:lvl6pPr marL="2285886" algn="l" defTabSz="914354" rtl="0" eaLnBrk="1" latinLnBrk="0" hangingPunct="1">
        <a:defRPr sz="1801" kern="1200">
          <a:solidFill>
            <a:schemeClr val="tx1"/>
          </a:solidFill>
          <a:latin typeface="+mn-lt"/>
          <a:ea typeface="+mn-ea"/>
          <a:cs typeface="+mn-cs"/>
        </a:defRPr>
      </a:lvl6pPr>
      <a:lvl7pPr marL="2743063" algn="l" defTabSz="914354" rtl="0" eaLnBrk="1" latinLnBrk="0" hangingPunct="1">
        <a:defRPr sz="1801" kern="1200">
          <a:solidFill>
            <a:schemeClr val="tx1"/>
          </a:solidFill>
          <a:latin typeface="+mn-lt"/>
          <a:ea typeface="+mn-ea"/>
          <a:cs typeface="+mn-cs"/>
        </a:defRPr>
      </a:lvl7pPr>
      <a:lvl8pPr marL="3200240" algn="l" defTabSz="914354" rtl="0" eaLnBrk="1" latinLnBrk="0" hangingPunct="1">
        <a:defRPr sz="1801" kern="1200">
          <a:solidFill>
            <a:schemeClr val="tx1"/>
          </a:solidFill>
          <a:latin typeface="+mn-lt"/>
          <a:ea typeface="+mn-ea"/>
          <a:cs typeface="+mn-cs"/>
        </a:defRPr>
      </a:lvl8pPr>
      <a:lvl9pPr marL="3657417" algn="l" defTabSz="914354" rtl="0" eaLnBrk="1" latinLnBrk="0" hangingPunct="1">
        <a:defRPr sz="1801"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4" cstate="print">
            <a:alphaModFix amt="2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1" y="273844"/>
            <a:ext cx="7886700" cy="994172"/>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1" y="1369219"/>
            <a:ext cx="7886700" cy="326350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1"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5A51956A-B037-4612-AA1B-69189FFC3B55}" type="datetimeFigureOut">
              <a:rPr lang="en-US" smtClean="0"/>
              <a:t>7/19/2015</a:t>
            </a:fld>
            <a:endParaRPr lang="en-US" dirty="0"/>
          </a:p>
        </p:txBody>
      </p:sp>
      <p:sp>
        <p:nvSpPr>
          <p:cNvPr id="5" name="Footer Placeholder 4"/>
          <p:cNvSpPr>
            <a:spLocks noGrp="1"/>
          </p:cNvSpPr>
          <p:nvPr>
            <p:ph type="ftr" sz="quarter" idx="3"/>
          </p:nvPr>
        </p:nvSpPr>
        <p:spPr>
          <a:xfrm>
            <a:off x="3028951"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1"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E4D7776F-0353-42B9-B9D3-162CBCBCE985}" type="slidenum">
              <a:rPr lang="en-US" smtClean="0"/>
              <a:t>‹#›</a:t>
            </a:fld>
            <a:endParaRPr lang="en-US" dirty="0"/>
          </a:p>
        </p:txBody>
      </p:sp>
      <p:pic>
        <p:nvPicPr>
          <p:cNvPr id="7" name="AB prastas" hidden="1"/>
          <p:cNvPicPr preferRelativeResize="0"/>
          <p:nvPr userDrawn="1"/>
        </p:nvPicPr>
        <p:blipFill>
          <a:blip r:embed="rId15">
            <a:alphaModFix/>
          </a:blip>
          <a:stretch>
            <a:fillRect/>
          </a:stretch>
        </p:blipFill>
        <p:spPr>
          <a:xfrm>
            <a:off x="7486651" y="173038"/>
            <a:ext cx="1590199" cy="660714"/>
          </a:xfrm>
          <a:prstGeom prst="rect">
            <a:avLst/>
          </a:prstGeom>
          <a:noFill/>
          <a:ln>
            <a:noFill/>
          </a:ln>
        </p:spPr>
      </p:pic>
      <p:pic>
        <p:nvPicPr>
          <p:cNvPr id="8" name="AB crisp"/>
          <p:cNvPicPr>
            <a:picLocks noChangeAspect="1"/>
          </p:cNvPicPr>
          <p:nvPr userDrawn="1"/>
        </p:nvPicPr>
        <p:blipFill>
          <a:blip r:embed="rId16" cstate="print">
            <a:extLst>
              <a:ext uri="{28A0092B-C50C-407E-A947-70E740481C1C}">
                <a14:useLocalDpi xmlns:a14="http://schemas.microsoft.com/office/drawing/2010/main"/>
              </a:ext>
            </a:extLst>
          </a:blip>
          <a:stretch>
            <a:fillRect/>
          </a:stretch>
        </p:blipFill>
        <p:spPr>
          <a:xfrm>
            <a:off x="8082190" y="172641"/>
            <a:ext cx="866322" cy="654439"/>
          </a:xfrm>
          <a:prstGeom prst="rect">
            <a:avLst/>
          </a:prstGeom>
        </p:spPr>
      </p:pic>
    </p:spTree>
    <p:extLst>
      <p:ext uri="{BB962C8B-B14F-4D97-AF65-F5344CB8AC3E}">
        <p14:creationId xmlns:p14="http://schemas.microsoft.com/office/powerpoint/2010/main" val="244115937"/>
      </p:ext>
    </p:extLst>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 id="2147483751" r:id="rId12"/>
  </p:sldLayoutIdLst>
  <p:timing>
    <p:tnLst>
      <p:par>
        <p:cTn id="1" dur="indefinite" restart="never" nodeType="tmRoot"/>
      </p:par>
    </p:tnLst>
  </p:timing>
  <p:txStyles>
    <p:titleStyle>
      <a:lvl1pPr algn="l" defTabSz="685783"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46" indent="-171446" algn="l" defTabSz="685783" rtl="0" eaLnBrk="1" latinLnBrk="0" hangingPunct="1">
        <a:lnSpc>
          <a:spcPct val="90000"/>
        </a:lnSpc>
        <a:spcBef>
          <a:spcPts val="751"/>
        </a:spcBef>
        <a:buFont typeface="Arial" panose="020B0604020202020204" pitchFamily="34" charset="0"/>
        <a:buChar char="•"/>
        <a:defRPr sz="2100" kern="1200">
          <a:solidFill>
            <a:schemeClr val="tx1"/>
          </a:solidFill>
          <a:latin typeface="+mn-lt"/>
          <a:ea typeface="+mn-ea"/>
          <a:cs typeface="+mn-cs"/>
        </a:defRPr>
      </a:lvl1pPr>
      <a:lvl2pPr marL="514338" indent="-171446" algn="l" defTabSz="685783"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29" indent="-171446" algn="l" defTabSz="685783"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21"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4pPr>
      <a:lvl5pPr marL="1543012"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5pPr>
      <a:lvl6pPr marL="1885904"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8pPr>
      <a:lvl9pPr marL="2914578"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9pPr>
    </p:bodyStyle>
    <p:otherStyle>
      <a:defPPr>
        <a:defRPr lang="en-US"/>
      </a:defPPr>
      <a:lvl1pPr marL="0" algn="l" defTabSz="685783" rtl="0" eaLnBrk="1" latinLnBrk="0" hangingPunct="1">
        <a:defRPr sz="1351" kern="1200">
          <a:solidFill>
            <a:schemeClr val="tx1"/>
          </a:solidFill>
          <a:latin typeface="+mn-lt"/>
          <a:ea typeface="+mn-ea"/>
          <a:cs typeface="+mn-cs"/>
        </a:defRPr>
      </a:lvl1pPr>
      <a:lvl2pPr marL="342891" algn="l" defTabSz="685783" rtl="0" eaLnBrk="1" latinLnBrk="0" hangingPunct="1">
        <a:defRPr sz="1351" kern="1200">
          <a:solidFill>
            <a:schemeClr val="tx1"/>
          </a:solidFill>
          <a:latin typeface="+mn-lt"/>
          <a:ea typeface="+mn-ea"/>
          <a:cs typeface="+mn-cs"/>
        </a:defRPr>
      </a:lvl2pPr>
      <a:lvl3pPr marL="685783" algn="l" defTabSz="685783" rtl="0" eaLnBrk="1" latinLnBrk="0" hangingPunct="1">
        <a:defRPr sz="1351" kern="1200">
          <a:solidFill>
            <a:schemeClr val="tx1"/>
          </a:solidFill>
          <a:latin typeface="+mn-lt"/>
          <a:ea typeface="+mn-ea"/>
          <a:cs typeface="+mn-cs"/>
        </a:defRPr>
      </a:lvl3pPr>
      <a:lvl4pPr marL="1028674" algn="l" defTabSz="685783" rtl="0" eaLnBrk="1" latinLnBrk="0" hangingPunct="1">
        <a:defRPr sz="1351" kern="1200">
          <a:solidFill>
            <a:schemeClr val="tx1"/>
          </a:solidFill>
          <a:latin typeface="+mn-lt"/>
          <a:ea typeface="+mn-ea"/>
          <a:cs typeface="+mn-cs"/>
        </a:defRPr>
      </a:lvl4pPr>
      <a:lvl5pPr marL="1371566" algn="l" defTabSz="685783" rtl="0" eaLnBrk="1" latinLnBrk="0" hangingPunct="1">
        <a:defRPr sz="1351" kern="1200">
          <a:solidFill>
            <a:schemeClr val="tx1"/>
          </a:solidFill>
          <a:latin typeface="+mn-lt"/>
          <a:ea typeface="+mn-ea"/>
          <a:cs typeface="+mn-cs"/>
        </a:defRPr>
      </a:lvl5pPr>
      <a:lvl6pPr marL="1714457" algn="l" defTabSz="685783" rtl="0" eaLnBrk="1" latinLnBrk="0" hangingPunct="1">
        <a:defRPr sz="1351" kern="1200">
          <a:solidFill>
            <a:schemeClr val="tx1"/>
          </a:solidFill>
          <a:latin typeface="+mn-lt"/>
          <a:ea typeface="+mn-ea"/>
          <a:cs typeface="+mn-cs"/>
        </a:defRPr>
      </a:lvl6pPr>
      <a:lvl7pPr marL="2057349" algn="l" defTabSz="685783" rtl="0" eaLnBrk="1" latinLnBrk="0" hangingPunct="1">
        <a:defRPr sz="1351" kern="1200">
          <a:solidFill>
            <a:schemeClr val="tx1"/>
          </a:solidFill>
          <a:latin typeface="+mn-lt"/>
          <a:ea typeface="+mn-ea"/>
          <a:cs typeface="+mn-cs"/>
        </a:defRPr>
      </a:lvl7pPr>
      <a:lvl8pPr marL="2400240" algn="l" defTabSz="685783" rtl="0" eaLnBrk="1" latinLnBrk="0" hangingPunct="1">
        <a:defRPr sz="1351" kern="1200">
          <a:solidFill>
            <a:schemeClr val="tx1"/>
          </a:solidFill>
          <a:latin typeface="+mn-lt"/>
          <a:ea typeface="+mn-ea"/>
          <a:cs typeface="+mn-cs"/>
        </a:defRPr>
      </a:lvl8pPr>
      <a:lvl9pPr marL="2743131" algn="l" defTabSz="685783" rtl="0" eaLnBrk="1" latinLnBrk="0" hangingPunct="1">
        <a:defRPr sz="135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gif"/><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xml"/><Relationship Id="rId1" Type="http://schemas.openxmlformats.org/officeDocument/2006/relationships/slideLayout" Target="../slideLayouts/slideLayout10.xml"/><Relationship Id="rId4" Type="http://schemas.openxmlformats.org/officeDocument/2006/relationships/image" Target="../media/image10.jpe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13" Type="http://schemas.openxmlformats.org/officeDocument/2006/relationships/image" Target="../media/image22.png"/><Relationship Id="rId18" Type="http://schemas.openxmlformats.org/officeDocument/2006/relationships/image" Target="../media/image27.png"/><Relationship Id="rId26" Type="http://schemas.openxmlformats.org/officeDocument/2006/relationships/image" Target="../media/image35.png"/><Relationship Id="rId39" Type="http://schemas.openxmlformats.org/officeDocument/2006/relationships/image" Target="../media/image48.png"/><Relationship Id="rId21" Type="http://schemas.openxmlformats.org/officeDocument/2006/relationships/image" Target="../media/image30.png"/><Relationship Id="rId34" Type="http://schemas.openxmlformats.org/officeDocument/2006/relationships/image" Target="../media/image43.png"/><Relationship Id="rId7" Type="http://schemas.openxmlformats.org/officeDocument/2006/relationships/image" Target="../media/image16.png"/><Relationship Id="rId12" Type="http://schemas.openxmlformats.org/officeDocument/2006/relationships/image" Target="../media/image21.png"/><Relationship Id="rId17" Type="http://schemas.openxmlformats.org/officeDocument/2006/relationships/image" Target="../media/image26.png"/><Relationship Id="rId25" Type="http://schemas.openxmlformats.org/officeDocument/2006/relationships/image" Target="../media/image34.png"/><Relationship Id="rId33" Type="http://schemas.openxmlformats.org/officeDocument/2006/relationships/image" Target="../media/image42.png"/><Relationship Id="rId38" Type="http://schemas.openxmlformats.org/officeDocument/2006/relationships/image" Target="../media/image47.png"/><Relationship Id="rId2" Type="http://schemas.openxmlformats.org/officeDocument/2006/relationships/notesSlide" Target="../notesSlides/notesSlide31.xml"/><Relationship Id="rId16" Type="http://schemas.openxmlformats.org/officeDocument/2006/relationships/image" Target="../media/image25.png"/><Relationship Id="rId20" Type="http://schemas.openxmlformats.org/officeDocument/2006/relationships/image" Target="../media/image29.png"/><Relationship Id="rId29" Type="http://schemas.openxmlformats.org/officeDocument/2006/relationships/image" Target="../media/image38.png"/><Relationship Id="rId1" Type="http://schemas.openxmlformats.org/officeDocument/2006/relationships/slideLayout" Target="../slideLayouts/slideLayout15.xml"/><Relationship Id="rId6" Type="http://schemas.openxmlformats.org/officeDocument/2006/relationships/image" Target="../media/image15.png"/><Relationship Id="rId11" Type="http://schemas.openxmlformats.org/officeDocument/2006/relationships/image" Target="../media/image20.png"/><Relationship Id="rId24" Type="http://schemas.openxmlformats.org/officeDocument/2006/relationships/image" Target="../media/image33.png"/><Relationship Id="rId32" Type="http://schemas.openxmlformats.org/officeDocument/2006/relationships/image" Target="../media/image41.png"/><Relationship Id="rId37" Type="http://schemas.openxmlformats.org/officeDocument/2006/relationships/image" Target="../media/image46.png"/><Relationship Id="rId40" Type="http://schemas.openxmlformats.org/officeDocument/2006/relationships/image" Target="../media/image49.png"/><Relationship Id="rId5" Type="http://schemas.openxmlformats.org/officeDocument/2006/relationships/image" Target="../media/image14.png"/><Relationship Id="rId15" Type="http://schemas.openxmlformats.org/officeDocument/2006/relationships/image" Target="../media/image24.png"/><Relationship Id="rId23" Type="http://schemas.openxmlformats.org/officeDocument/2006/relationships/image" Target="../media/image32.png"/><Relationship Id="rId28" Type="http://schemas.openxmlformats.org/officeDocument/2006/relationships/image" Target="../media/image37.png"/><Relationship Id="rId36" Type="http://schemas.openxmlformats.org/officeDocument/2006/relationships/image" Target="../media/image45.png"/><Relationship Id="rId10" Type="http://schemas.openxmlformats.org/officeDocument/2006/relationships/image" Target="../media/image19.png"/><Relationship Id="rId19" Type="http://schemas.openxmlformats.org/officeDocument/2006/relationships/image" Target="../media/image28.png"/><Relationship Id="rId31" Type="http://schemas.openxmlformats.org/officeDocument/2006/relationships/image" Target="../media/image40.png"/><Relationship Id="rId4" Type="http://schemas.openxmlformats.org/officeDocument/2006/relationships/image" Target="../media/image13.png"/><Relationship Id="rId9" Type="http://schemas.openxmlformats.org/officeDocument/2006/relationships/image" Target="../media/image18.png"/><Relationship Id="rId14" Type="http://schemas.openxmlformats.org/officeDocument/2006/relationships/image" Target="../media/image23.png"/><Relationship Id="rId22" Type="http://schemas.openxmlformats.org/officeDocument/2006/relationships/image" Target="../media/image31.png"/><Relationship Id="rId27" Type="http://schemas.openxmlformats.org/officeDocument/2006/relationships/image" Target="../media/image36.png"/><Relationship Id="rId30" Type="http://schemas.openxmlformats.org/officeDocument/2006/relationships/image" Target="../media/image39.png"/><Relationship Id="rId35" Type="http://schemas.openxmlformats.org/officeDocument/2006/relationships/image" Target="../media/image44.png"/><Relationship Id="rId8" Type="http://schemas.openxmlformats.org/officeDocument/2006/relationships/image" Target="../media/image17.png"/><Relationship Id="rId3" Type="http://schemas.openxmlformats.org/officeDocument/2006/relationships/image" Target="../media/image12.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5.xml"/></Relationships>
</file>

<file path=ppt/slides/_rels/slide33.xml.rels><?xml version="1.0" encoding="UTF-8" standalone="yes"?>
<Relationships xmlns="http://schemas.openxmlformats.org/package/2006/relationships"><Relationship Id="rId13" Type="http://schemas.openxmlformats.org/officeDocument/2006/relationships/image" Target="../media/image22.png"/><Relationship Id="rId18" Type="http://schemas.openxmlformats.org/officeDocument/2006/relationships/image" Target="../media/image27.png"/><Relationship Id="rId26" Type="http://schemas.openxmlformats.org/officeDocument/2006/relationships/image" Target="../media/image35.png"/><Relationship Id="rId39" Type="http://schemas.openxmlformats.org/officeDocument/2006/relationships/image" Target="../media/image48.png"/><Relationship Id="rId21" Type="http://schemas.openxmlformats.org/officeDocument/2006/relationships/image" Target="../media/image30.png"/><Relationship Id="rId34" Type="http://schemas.openxmlformats.org/officeDocument/2006/relationships/image" Target="../media/image43.png"/><Relationship Id="rId7" Type="http://schemas.openxmlformats.org/officeDocument/2006/relationships/image" Target="../media/image16.png"/><Relationship Id="rId12" Type="http://schemas.openxmlformats.org/officeDocument/2006/relationships/image" Target="../media/image21.png"/><Relationship Id="rId17" Type="http://schemas.openxmlformats.org/officeDocument/2006/relationships/image" Target="../media/image26.png"/><Relationship Id="rId25" Type="http://schemas.openxmlformats.org/officeDocument/2006/relationships/image" Target="../media/image34.png"/><Relationship Id="rId33" Type="http://schemas.openxmlformats.org/officeDocument/2006/relationships/image" Target="../media/image42.png"/><Relationship Id="rId38" Type="http://schemas.openxmlformats.org/officeDocument/2006/relationships/image" Target="../media/image47.png"/><Relationship Id="rId2" Type="http://schemas.openxmlformats.org/officeDocument/2006/relationships/notesSlide" Target="../notesSlides/notesSlide33.xml"/><Relationship Id="rId16" Type="http://schemas.openxmlformats.org/officeDocument/2006/relationships/image" Target="../media/image25.png"/><Relationship Id="rId20" Type="http://schemas.openxmlformats.org/officeDocument/2006/relationships/image" Target="../media/image29.png"/><Relationship Id="rId29" Type="http://schemas.openxmlformats.org/officeDocument/2006/relationships/image" Target="../media/image38.png"/><Relationship Id="rId1" Type="http://schemas.openxmlformats.org/officeDocument/2006/relationships/slideLayout" Target="../slideLayouts/slideLayout15.xml"/><Relationship Id="rId6" Type="http://schemas.openxmlformats.org/officeDocument/2006/relationships/image" Target="../media/image15.png"/><Relationship Id="rId11" Type="http://schemas.openxmlformats.org/officeDocument/2006/relationships/image" Target="../media/image20.png"/><Relationship Id="rId24" Type="http://schemas.openxmlformats.org/officeDocument/2006/relationships/image" Target="../media/image33.png"/><Relationship Id="rId32" Type="http://schemas.openxmlformats.org/officeDocument/2006/relationships/image" Target="../media/image41.png"/><Relationship Id="rId37" Type="http://schemas.openxmlformats.org/officeDocument/2006/relationships/image" Target="../media/image46.png"/><Relationship Id="rId40" Type="http://schemas.openxmlformats.org/officeDocument/2006/relationships/image" Target="../media/image49.png"/><Relationship Id="rId5" Type="http://schemas.openxmlformats.org/officeDocument/2006/relationships/image" Target="../media/image14.png"/><Relationship Id="rId15" Type="http://schemas.openxmlformats.org/officeDocument/2006/relationships/image" Target="../media/image24.png"/><Relationship Id="rId23" Type="http://schemas.openxmlformats.org/officeDocument/2006/relationships/image" Target="../media/image32.png"/><Relationship Id="rId28" Type="http://schemas.openxmlformats.org/officeDocument/2006/relationships/image" Target="../media/image37.png"/><Relationship Id="rId36" Type="http://schemas.openxmlformats.org/officeDocument/2006/relationships/image" Target="../media/image45.png"/><Relationship Id="rId10" Type="http://schemas.openxmlformats.org/officeDocument/2006/relationships/image" Target="../media/image19.png"/><Relationship Id="rId19" Type="http://schemas.openxmlformats.org/officeDocument/2006/relationships/image" Target="../media/image28.png"/><Relationship Id="rId31" Type="http://schemas.openxmlformats.org/officeDocument/2006/relationships/image" Target="../media/image40.png"/><Relationship Id="rId4" Type="http://schemas.openxmlformats.org/officeDocument/2006/relationships/image" Target="../media/image13.png"/><Relationship Id="rId9" Type="http://schemas.openxmlformats.org/officeDocument/2006/relationships/image" Target="../media/image18.png"/><Relationship Id="rId14" Type="http://schemas.openxmlformats.org/officeDocument/2006/relationships/image" Target="../media/image23.png"/><Relationship Id="rId22" Type="http://schemas.openxmlformats.org/officeDocument/2006/relationships/image" Target="../media/image31.png"/><Relationship Id="rId27" Type="http://schemas.openxmlformats.org/officeDocument/2006/relationships/image" Target="../media/image36.png"/><Relationship Id="rId30" Type="http://schemas.openxmlformats.org/officeDocument/2006/relationships/image" Target="../media/image39.png"/><Relationship Id="rId35" Type="http://schemas.openxmlformats.org/officeDocument/2006/relationships/image" Target="../media/image44.png"/><Relationship Id="rId8" Type="http://schemas.openxmlformats.org/officeDocument/2006/relationships/image" Target="../media/image17.png"/><Relationship Id="rId3" Type="http://schemas.openxmlformats.org/officeDocument/2006/relationships/image" Target="../media/image12.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5.xml"/></Relationships>
</file>

<file path=ppt/slides/_rels/slide36.xml.rels><?xml version="1.0" encoding="UTF-8" standalone="yes"?>
<Relationships xmlns="http://schemas.openxmlformats.org/package/2006/relationships"><Relationship Id="rId3" Type="http://schemas.openxmlformats.org/officeDocument/2006/relationships/chart" Target="../charts/chart10.xml"/><Relationship Id="rId2" Type="http://schemas.openxmlformats.org/officeDocument/2006/relationships/notesSlide" Target="../notesSlides/notesSlide36.xml"/><Relationship Id="rId1" Type="http://schemas.openxmlformats.org/officeDocument/2006/relationships/slideLayout" Target="../slideLayouts/slideLayout15.xml"/><Relationship Id="rId4" Type="http://schemas.openxmlformats.org/officeDocument/2006/relationships/chart" Target="../charts/chart1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5.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5.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5.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5.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8" Type="http://schemas.openxmlformats.org/officeDocument/2006/relationships/image" Target="../media/image51.png"/><Relationship Id="rId3" Type="http://schemas.openxmlformats.org/officeDocument/2006/relationships/image" Target="../media/image1.jpeg"/><Relationship Id="rId7" Type="http://schemas.openxmlformats.org/officeDocument/2006/relationships/image" Target="../media/image6.gif"/><Relationship Id="rId2" Type="http://schemas.openxmlformats.org/officeDocument/2006/relationships/notesSlide" Target="../notesSlides/notesSlide45.xml"/><Relationship Id="rId1" Type="http://schemas.openxmlformats.org/officeDocument/2006/relationships/slideLayout" Target="../slideLayouts/slideLayout1.xml"/><Relationship Id="rId6" Type="http://schemas.openxmlformats.org/officeDocument/2006/relationships/image" Target="../media/image50.png"/><Relationship Id="rId5" Type="http://schemas.openxmlformats.org/officeDocument/2006/relationships/image" Target="../media/image5.png"/><Relationship Id="rId10" Type="http://schemas.openxmlformats.org/officeDocument/2006/relationships/hyperlink" Target="http://creativecommons.org/licenses/by-nc-nd/3.0/" TargetMode="External"/><Relationship Id="rId4" Type="http://schemas.openxmlformats.org/officeDocument/2006/relationships/hyperlink" Target="http://www.academicbuddy.lt" TargetMode="External"/><Relationship Id="rId9" Type="http://schemas.openxmlformats.org/officeDocument/2006/relationships/hyperlink" Target="http://fav.me/d1zbtvc" TargetMode="External"/></Relationships>
</file>

<file path=ppt/slides/_rels/slide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5.xml"/><Relationship Id="rId1" Type="http://schemas.openxmlformats.org/officeDocument/2006/relationships/slideLayout" Target="../slideLayouts/slideLayout15.xml"/><Relationship Id="rId5" Type="http://schemas.openxmlformats.org/officeDocument/2006/relationships/chart" Target="../charts/chart3.xml"/><Relationship Id="rId4" Type="http://schemas.openxmlformats.org/officeDocument/2006/relationships/chart" Target="../charts/chart2.xml"/></Relationships>
</file>

<file path=ppt/slides/_rels/slide6.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6.xml"/><Relationship Id="rId1" Type="http://schemas.openxmlformats.org/officeDocument/2006/relationships/slideLayout" Target="../slideLayouts/slideLayout15.xml"/><Relationship Id="rId4" Type="http://schemas.openxmlformats.org/officeDocument/2006/relationships/chart" Target="../charts/chart5.xml"/></Relationships>
</file>

<file path=ppt/slides/_rels/slide7.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7.xml"/><Relationship Id="rId1" Type="http://schemas.openxmlformats.org/officeDocument/2006/relationships/slideLayout" Target="../slideLayouts/slideLayout15.xml"/><Relationship Id="rId4" Type="http://schemas.openxmlformats.org/officeDocument/2006/relationships/chart" Target="../charts/chart7.xml"/></Relationships>
</file>

<file path=ppt/slides/_rels/slide8.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notesSlide" Target="../notesSlides/notesSlide8.xml"/><Relationship Id="rId1" Type="http://schemas.openxmlformats.org/officeDocument/2006/relationships/slideLayout" Target="../slideLayouts/slideLayout15.xml"/><Relationship Id="rId4" Type="http://schemas.openxmlformats.org/officeDocument/2006/relationships/chart" Target="../charts/char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7"/>
        <p:cNvGrpSpPr/>
        <p:nvPr/>
      </p:nvGrpSpPr>
      <p:grpSpPr>
        <a:xfrm>
          <a:off x="0" y="0"/>
          <a:ext cx="0" cy="0"/>
          <a:chOff x="0" y="0"/>
          <a:chExt cx="0" cy="0"/>
        </a:xfrm>
      </p:grpSpPr>
      <p:sp>
        <p:nvSpPr>
          <p:cNvPr id="50" name="Shape 50"/>
          <p:cNvSpPr txBox="1"/>
          <p:nvPr/>
        </p:nvSpPr>
        <p:spPr>
          <a:xfrm flipH="1">
            <a:off x="276" y="3537303"/>
            <a:ext cx="4074000" cy="340500"/>
          </a:xfrm>
          <a:prstGeom prst="rect">
            <a:avLst/>
          </a:prstGeom>
          <a:noFill/>
          <a:ln>
            <a:noFill/>
          </a:ln>
        </p:spPr>
        <p:txBody>
          <a:bodyPr lIns="91425" tIns="91425" rIns="91425" bIns="91425" anchor="t" anchorCtr="0">
            <a:noAutofit/>
          </a:bodyPr>
          <a:lstStyle/>
          <a:p>
            <a:r>
              <a:rPr lang="lt-LT" sz="1200" dirty="0">
                <a:solidFill>
                  <a:srgbClr val="434343"/>
                </a:solidFill>
                <a:latin typeface="Trebuchet MS"/>
                <a:ea typeface="Trebuchet MS"/>
                <a:cs typeface="Trebuchet MS"/>
                <a:sym typeface="Trebuchet MS"/>
              </a:rPr>
              <a:t>organizatoriai</a:t>
            </a:r>
          </a:p>
        </p:txBody>
      </p:sp>
      <p:sp>
        <p:nvSpPr>
          <p:cNvPr id="51" name="Shape 51"/>
          <p:cNvSpPr txBox="1"/>
          <p:nvPr/>
        </p:nvSpPr>
        <p:spPr>
          <a:xfrm flipH="1">
            <a:off x="4074302" y="3537303"/>
            <a:ext cx="5069700" cy="340500"/>
          </a:xfrm>
          <a:prstGeom prst="rect">
            <a:avLst/>
          </a:prstGeom>
          <a:noFill/>
          <a:ln>
            <a:noFill/>
          </a:ln>
        </p:spPr>
        <p:txBody>
          <a:bodyPr lIns="91425" tIns="91425" rIns="91425" bIns="91425" anchor="t" anchorCtr="0">
            <a:noAutofit/>
          </a:bodyPr>
          <a:lstStyle/>
          <a:p>
            <a:pPr algn="r"/>
            <a:r>
              <a:rPr lang="lt-LT" sz="1200" dirty="0">
                <a:solidFill>
                  <a:srgbClr val="434343"/>
                </a:solidFill>
                <a:latin typeface="Trebuchet MS"/>
                <a:ea typeface="Trebuchet MS"/>
                <a:cs typeface="Trebuchet MS"/>
                <a:sym typeface="Trebuchet MS"/>
              </a:rPr>
              <a:t>partneriai</a:t>
            </a:r>
          </a:p>
        </p:txBody>
      </p:sp>
      <p:pic>
        <p:nvPicPr>
          <p:cNvPr id="52" name="Shape 52"/>
          <p:cNvPicPr preferRelativeResize="0"/>
          <p:nvPr/>
        </p:nvPicPr>
        <p:blipFill>
          <a:blip r:embed="rId3" cstate="print">
            <a:alphaModFix/>
            <a:extLst>
              <a:ext uri="{28A0092B-C50C-407E-A947-70E740481C1C}">
                <a14:useLocalDpi xmlns:a14="http://schemas.microsoft.com/office/drawing/2010/main"/>
              </a:ext>
            </a:extLst>
          </a:blip>
          <a:stretch>
            <a:fillRect/>
          </a:stretch>
        </p:blipFill>
        <p:spPr>
          <a:xfrm>
            <a:off x="2344085" y="3840401"/>
            <a:ext cx="1730199" cy="1108075"/>
          </a:xfrm>
          <a:prstGeom prst="rect">
            <a:avLst/>
          </a:prstGeom>
          <a:noFill/>
          <a:ln>
            <a:noFill/>
          </a:ln>
        </p:spPr>
      </p:pic>
      <p:pic>
        <p:nvPicPr>
          <p:cNvPr id="53" name="Shape 53"/>
          <p:cNvPicPr preferRelativeResize="0"/>
          <p:nvPr/>
        </p:nvPicPr>
        <p:blipFill>
          <a:blip r:embed="rId4">
            <a:alphaModFix/>
          </a:blip>
          <a:stretch>
            <a:fillRect/>
          </a:stretch>
        </p:blipFill>
        <p:spPr>
          <a:xfrm>
            <a:off x="6489017" y="4201791"/>
            <a:ext cx="2543424" cy="784800"/>
          </a:xfrm>
          <a:prstGeom prst="rect">
            <a:avLst/>
          </a:prstGeom>
          <a:noFill/>
          <a:ln>
            <a:noFill/>
          </a:ln>
        </p:spPr>
      </p:pic>
      <p:pic>
        <p:nvPicPr>
          <p:cNvPr id="55" name="Shape 55"/>
          <p:cNvPicPr preferRelativeResize="0"/>
          <p:nvPr/>
        </p:nvPicPr>
        <p:blipFill>
          <a:blip r:embed="rId5" cstate="print">
            <a:alphaModFix/>
            <a:extLst>
              <a:ext uri="{28A0092B-C50C-407E-A947-70E740481C1C}">
                <a14:useLocalDpi xmlns:a14="http://schemas.microsoft.com/office/drawing/2010/main"/>
              </a:ext>
            </a:extLst>
          </a:blip>
          <a:stretch>
            <a:fillRect/>
          </a:stretch>
        </p:blipFill>
        <p:spPr>
          <a:xfrm>
            <a:off x="158514" y="4218150"/>
            <a:ext cx="2038439" cy="784800"/>
          </a:xfrm>
          <a:prstGeom prst="rect">
            <a:avLst/>
          </a:prstGeom>
          <a:noFill/>
          <a:ln>
            <a:noFill/>
          </a:ln>
        </p:spPr>
      </p:pic>
      <p:cxnSp>
        <p:nvCxnSpPr>
          <p:cNvPr id="6" name="Straight Connector 5"/>
          <p:cNvCxnSpPr/>
          <p:nvPr/>
        </p:nvCxnSpPr>
        <p:spPr>
          <a:xfrm>
            <a:off x="78310" y="3867567"/>
            <a:ext cx="9065695"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1974163" y="2733272"/>
            <a:ext cx="5195653" cy="461665"/>
          </a:xfrm>
          <a:prstGeom prst="rect">
            <a:avLst/>
          </a:prstGeom>
        </p:spPr>
        <p:txBody>
          <a:bodyPr wrap="none">
            <a:spAutoFit/>
          </a:bodyPr>
          <a:lstStyle/>
          <a:p>
            <a:pPr algn="ctr">
              <a:buClr>
                <a:schemeClr val="dk1"/>
              </a:buClr>
              <a:buSzPct val="100000"/>
            </a:pPr>
            <a:r>
              <a:rPr lang="lt-LT" sz="2400" b="1" kern="1200" dirty="0">
                <a:solidFill>
                  <a:srgbClr val="434343"/>
                </a:solidFill>
                <a:latin typeface="Trebuchet MS"/>
                <a:ea typeface="Trebuchet MS"/>
                <a:cs typeface="Trebuchet MS"/>
                <a:sym typeface="Trebuchet MS"/>
              </a:rPr>
              <a:t>akademinės mentorystės projektas</a:t>
            </a:r>
          </a:p>
        </p:txBody>
      </p:sp>
      <p:pic>
        <p:nvPicPr>
          <p:cNvPr id="3" name="Picture 2"/>
          <p:cNvPicPr>
            <a:picLocks noChangeAspect="1"/>
          </p:cNvPicPr>
          <p:nvPr/>
        </p:nvPicPr>
        <p:blipFill>
          <a:blip r:embed="rId6" cstate="print">
            <a:extLst>
              <a:ext uri="{28A0092B-C50C-407E-A947-70E740481C1C}">
                <a14:useLocalDpi xmlns:a14="http://schemas.microsoft.com/office/drawing/2010/main"/>
              </a:ext>
            </a:extLst>
          </a:blip>
          <a:stretch>
            <a:fillRect/>
          </a:stretch>
        </p:blipFill>
        <p:spPr>
          <a:xfrm>
            <a:off x="2712882" y="179887"/>
            <a:ext cx="3718213" cy="2553385"/>
          </a:xfrm>
          <a:prstGeom prst="rect">
            <a:avLst/>
          </a:prstGeom>
        </p:spPr>
      </p:pic>
      <p:pic>
        <p:nvPicPr>
          <p:cNvPr id="1026" name="Picture 2" descr="Vilnius International School"/>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35260" y="4136965"/>
            <a:ext cx="2019300" cy="75247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cu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Shape 105"/>
          <p:cNvSpPr txBox="1">
            <a:spLocks noGrp="1"/>
          </p:cNvSpPr>
          <p:nvPr>
            <p:ph type="title"/>
          </p:nvPr>
        </p:nvSpPr>
        <p:spPr>
          <a:xfrm>
            <a:off x="457203" y="205977"/>
            <a:ext cx="8141700" cy="683099"/>
          </a:xfrm>
          <a:prstGeom prst="rect">
            <a:avLst/>
          </a:prstGeom>
        </p:spPr>
        <p:txBody>
          <a:bodyPr vert="horz" lIns="91425" tIns="91425" rIns="91425" bIns="91425" rtlCol="0" anchor="ctr" anchorCtr="0">
            <a:noAutofit/>
          </a:bodyPr>
          <a:lstStyle/>
          <a:p>
            <a:r>
              <a:rPr lang="lt-LT" sz="3001" noProof="0" dirty="0" smtClean="0">
                <a:solidFill>
                  <a:srgbClr val="434343"/>
                </a:solidFill>
                <a:latin typeface="Trebuchet MS"/>
                <a:ea typeface="Trebuchet MS"/>
                <a:cs typeface="Trebuchet MS"/>
                <a:sym typeface="Trebuchet MS"/>
                <a:rtl val="0"/>
              </a:rPr>
              <a:t>Finansai: Oxford</a:t>
            </a:r>
            <a:endParaRPr lang="lt-LT" sz="3001" noProof="0" dirty="0">
              <a:solidFill>
                <a:srgbClr val="434343"/>
              </a:solidFill>
              <a:latin typeface="Trebuchet MS"/>
              <a:ea typeface="Trebuchet MS"/>
              <a:cs typeface="Trebuchet MS"/>
              <a:sym typeface="Trebuchet MS"/>
              <a:rtl val="0"/>
            </a:endParaRPr>
          </a:p>
        </p:txBody>
      </p:sp>
      <p:sp>
        <p:nvSpPr>
          <p:cNvPr id="5" name="Shape 90"/>
          <p:cNvSpPr txBox="1">
            <a:spLocks noGrp="1"/>
          </p:cNvSpPr>
          <p:nvPr>
            <p:ph type="body" idx="4294967295"/>
          </p:nvPr>
        </p:nvSpPr>
        <p:spPr>
          <a:xfrm>
            <a:off x="457203" y="1071154"/>
            <a:ext cx="8408397" cy="3563909"/>
          </a:xfrm>
          <a:prstGeom prst="round2DiagRect">
            <a:avLst/>
          </a:prstGeom>
          <a:solidFill>
            <a:schemeClr val="bg1">
              <a:alpha val="70000"/>
            </a:schemeClr>
          </a:solidFill>
          <a:ln>
            <a:solidFill>
              <a:schemeClr val="tx2"/>
            </a:solidFill>
          </a:ln>
        </p:spPr>
        <p:style>
          <a:lnRef idx="1">
            <a:schemeClr val="accent2"/>
          </a:lnRef>
          <a:fillRef idx="2">
            <a:schemeClr val="accent2"/>
          </a:fillRef>
          <a:effectRef idx="1">
            <a:schemeClr val="accent2"/>
          </a:effectRef>
          <a:fontRef idx="minor">
            <a:schemeClr val="dk1"/>
          </a:fontRef>
        </p:style>
        <p:txBody>
          <a:bodyPr vert="horz" lIns="91425" tIns="90000" rIns="91425" bIns="91425" rtlCol="0" anchor="t" anchorCtr="0">
            <a:noAutofit/>
          </a:bodyPr>
          <a:lstStyle/>
          <a:p>
            <a:pPr marL="0" indent="0" algn="ctr" fontAlgn="ctr">
              <a:spcBef>
                <a:spcPts val="0"/>
              </a:spcBef>
              <a:buNone/>
            </a:pPr>
            <a:endParaRPr lang="lt-LT" sz="2000" noProof="0" dirty="0">
              <a:solidFill>
                <a:prstClr val="black"/>
              </a:solidFill>
            </a:endParaRPr>
          </a:p>
          <a:p>
            <a:pPr marL="0" indent="0" fontAlgn="t">
              <a:buNone/>
            </a:pPr>
            <a:endParaRPr lang="lt-LT" sz="1600" noProof="0" dirty="0"/>
          </a:p>
        </p:txBody>
      </p:sp>
      <p:graphicFrame>
        <p:nvGraphicFramePr>
          <p:cNvPr id="2" name="Table 1"/>
          <p:cNvGraphicFramePr>
            <a:graphicFrameLocks noGrp="1"/>
          </p:cNvGraphicFramePr>
          <p:nvPr>
            <p:extLst>
              <p:ext uri="{D42A27DB-BD31-4B8C-83A1-F6EECF244321}">
                <p14:modId xmlns:p14="http://schemas.microsoft.com/office/powerpoint/2010/main" val="2648686300"/>
              </p:ext>
            </p:extLst>
          </p:nvPr>
        </p:nvGraphicFramePr>
        <p:xfrm>
          <a:off x="457204" y="1071153"/>
          <a:ext cx="8408397" cy="3563908"/>
        </p:xfrm>
        <a:graphic>
          <a:graphicData uri="http://schemas.openxmlformats.org/drawingml/2006/table">
            <a:tbl>
              <a:tblPr firstRow="1" bandRow="1">
                <a:tableStyleId>{F1EB6ADB-B810-4695-9DCF-536BD7CDB11A}</a:tableStyleId>
              </a:tblPr>
              <a:tblGrid>
                <a:gridCol w="2140750"/>
                <a:gridCol w="2488840"/>
                <a:gridCol w="1949302"/>
                <a:gridCol w="1829505"/>
              </a:tblGrid>
              <a:tr h="507977">
                <a:tc>
                  <a:txBody>
                    <a:bodyPr/>
                    <a:lstStyle/>
                    <a:p>
                      <a:pPr algn="ctr"/>
                      <a:r>
                        <a:rPr lang="lt-LT" dirty="0" smtClean="0"/>
                        <a:t>Pajamos</a:t>
                      </a:r>
                      <a:r>
                        <a:rPr lang="lt-LT" baseline="0" dirty="0" smtClean="0"/>
                        <a:t> be mokesčių</a:t>
                      </a:r>
                      <a:endParaRPr lang="en-US"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lt-LT" dirty="0" smtClean="0"/>
                        <a:t>Kasmetinė stipendija</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lt-LT" dirty="0" smtClean="0"/>
                        <a:t>Pirmų metų</a:t>
                      </a:r>
                      <a:r>
                        <a:rPr lang="lt-LT" baseline="0" dirty="0" smtClean="0"/>
                        <a:t> stipendija</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lt-LT" dirty="0" smtClean="0"/>
                        <a:t>Mokslo kaina</a:t>
                      </a:r>
                      <a:endParaRPr lang="en-US" dirty="0"/>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4031">
                <a:tc>
                  <a:txBody>
                    <a:bodyPr/>
                    <a:lstStyle/>
                    <a:p>
                      <a:pPr algn="ctr"/>
                      <a:r>
                        <a:rPr lang="en-US" sz="1351" b="0" i="0" kern="1200" dirty="0" smtClean="0">
                          <a:solidFill>
                            <a:schemeClr val="tx1"/>
                          </a:solidFill>
                          <a:effectLst/>
                          <a:latin typeface="+mn-lt"/>
                          <a:ea typeface="+mn-ea"/>
                          <a:cs typeface="+mn-cs"/>
                        </a:rPr>
                        <a:t>&lt;</a:t>
                      </a:r>
                      <a:r>
                        <a:rPr lang="en-US" sz="1351" b="0" i="0" kern="1200" baseline="0" dirty="0" smtClean="0">
                          <a:solidFill>
                            <a:schemeClr val="tx1"/>
                          </a:solidFill>
                          <a:effectLst/>
                          <a:latin typeface="+mn-lt"/>
                          <a:ea typeface="+mn-ea"/>
                          <a:cs typeface="+mn-cs"/>
                        </a:rPr>
                        <a:t> </a:t>
                      </a:r>
                      <a:r>
                        <a:rPr lang="en-US" sz="1351" b="0" i="0" kern="1200" dirty="0" smtClean="0">
                          <a:solidFill>
                            <a:schemeClr val="tx1"/>
                          </a:solidFill>
                          <a:effectLst/>
                          <a:latin typeface="+mn-lt"/>
                          <a:ea typeface="+mn-ea"/>
                          <a:cs typeface="+mn-cs"/>
                        </a:rPr>
                        <a:t>£16,000</a:t>
                      </a:r>
                      <a:endParaRPr lang="en-US"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351" b="0" i="0" kern="1200" dirty="0" smtClean="0">
                          <a:solidFill>
                            <a:schemeClr val="tx1"/>
                          </a:solidFill>
                          <a:effectLst/>
                          <a:latin typeface="+mn-lt"/>
                          <a:ea typeface="+mn-ea"/>
                          <a:cs typeface="+mn-cs"/>
                        </a:rPr>
                        <a:t>£3,300</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351" b="0" i="0" kern="1200" dirty="0" smtClean="0">
                          <a:solidFill>
                            <a:schemeClr val="tx1"/>
                          </a:solidFill>
                          <a:effectLst/>
                          <a:latin typeface="+mn-lt"/>
                          <a:ea typeface="+mn-ea"/>
                          <a:cs typeface="+mn-cs"/>
                        </a:rPr>
                        <a:t>£1,000</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351" b="0" i="0" kern="1200" dirty="0" smtClean="0">
                          <a:solidFill>
                            <a:schemeClr val="tx1"/>
                          </a:solidFill>
                          <a:effectLst/>
                          <a:latin typeface="+mn-lt"/>
                          <a:ea typeface="+mn-ea"/>
                          <a:cs typeface="+mn-cs"/>
                        </a:rPr>
                        <a:t>£6,000</a:t>
                      </a:r>
                      <a:endParaRPr lang="en-US" dirty="0"/>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91700">
                <a:tc>
                  <a:txBody>
                    <a:bodyPr/>
                    <a:lstStyle/>
                    <a:p>
                      <a:pPr algn="ctr"/>
                      <a:r>
                        <a:rPr lang="en-US" sz="1351" b="0" i="0" kern="1200" dirty="0" smtClean="0">
                          <a:solidFill>
                            <a:schemeClr val="tx1"/>
                          </a:solidFill>
                          <a:effectLst/>
                          <a:latin typeface="+mn-lt"/>
                          <a:ea typeface="+mn-ea"/>
                          <a:cs typeface="+mn-cs"/>
                        </a:rPr>
                        <a:t>£16,001 – £20,000</a:t>
                      </a:r>
                      <a:endParaRPr lang="en-US"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351" b="0" i="0" kern="1200" dirty="0" smtClean="0">
                          <a:solidFill>
                            <a:schemeClr val="tx1"/>
                          </a:solidFill>
                          <a:effectLst/>
                          <a:latin typeface="+mn-lt"/>
                          <a:ea typeface="+mn-ea"/>
                          <a:cs typeface="+mn-cs"/>
                        </a:rPr>
                        <a:t>£3,000</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351" b="0" i="0" kern="1200" dirty="0" smtClean="0">
                          <a:solidFill>
                            <a:schemeClr val="tx1"/>
                          </a:solidFill>
                          <a:effectLst/>
                          <a:latin typeface="+mn-lt"/>
                          <a:ea typeface="+mn-ea"/>
                          <a:cs typeface="+mn-cs"/>
                        </a:rPr>
                        <a:t>£500</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351" b="0" i="0" kern="1200" dirty="0" smtClean="0">
                          <a:solidFill>
                            <a:schemeClr val="tx1"/>
                          </a:solidFill>
                          <a:effectLst/>
                          <a:latin typeface="+mn-lt"/>
                          <a:ea typeface="+mn-ea"/>
                          <a:cs typeface="+mn-cs"/>
                        </a:rPr>
                        <a:t>£7,000</a:t>
                      </a:r>
                      <a:endParaRPr lang="en-US" dirty="0"/>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91700">
                <a:tc>
                  <a:txBody>
                    <a:bodyPr/>
                    <a:lstStyle/>
                    <a:p>
                      <a:pPr algn="ctr"/>
                      <a:r>
                        <a:rPr lang="en-US" sz="1351" b="0" i="0" kern="1200" dirty="0" smtClean="0">
                          <a:solidFill>
                            <a:schemeClr val="tx1"/>
                          </a:solidFill>
                          <a:effectLst/>
                          <a:latin typeface="+mn-lt"/>
                          <a:ea typeface="+mn-ea"/>
                          <a:cs typeface="+mn-cs"/>
                        </a:rPr>
                        <a:t>£20,001 – £25,000</a:t>
                      </a:r>
                      <a:endParaRPr lang="en-US"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351" b="0" i="0" kern="1200" dirty="0" smtClean="0">
                          <a:solidFill>
                            <a:schemeClr val="tx1"/>
                          </a:solidFill>
                          <a:effectLst/>
                          <a:latin typeface="+mn-lt"/>
                          <a:ea typeface="+mn-ea"/>
                          <a:cs typeface="+mn-cs"/>
                        </a:rPr>
                        <a:t>£2,500</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rowSpan="6">
                  <a:txBody>
                    <a:bodyPr/>
                    <a:lstStyle/>
                    <a:p>
                      <a:pPr marL="0" marR="0" indent="0" algn="ctr" defTabSz="685783" rtl="0" eaLnBrk="1" fontAlgn="base" latinLnBrk="0" hangingPunct="1">
                        <a:lnSpc>
                          <a:spcPct val="100000"/>
                        </a:lnSpc>
                        <a:spcBef>
                          <a:spcPts val="0"/>
                        </a:spcBef>
                        <a:spcAft>
                          <a:spcPts val="0"/>
                        </a:spcAft>
                        <a:buClrTx/>
                        <a:buSzTx/>
                        <a:buFontTx/>
                        <a:buNone/>
                        <a:tabLst/>
                        <a:defRPr/>
                      </a:pPr>
                      <a:r>
                        <a:rPr lang="en-US" sz="1351" b="0" i="0" kern="1200" dirty="0" smtClean="0">
                          <a:solidFill>
                            <a:schemeClr val="tx1"/>
                          </a:solidFill>
                          <a:effectLst/>
                          <a:latin typeface="+mn-lt"/>
                          <a:ea typeface="+mn-ea"/>
                          <a:cs typeface="+mn-cs"/>
                        </a:rPr>
                        <a:t>£0</a:t>
                      </a:r>
                      <a:endParaRPr lang="en-US" dirty="0" smtClean="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351" b="0" i="0" kern="1200" dirty="0" smtClean="0">
                          <a:solidFill>
                            <a:schemeClr val="tx1"/>
                          </a:solidFill>
                          <a:effectLst/>
                          <a:latin typeface="+mn-lt"/>
                          <a:ea typeface="+mn-ea"/>
                          <a:cs typeface="+mn-cs"/>
                        </a:rPr>
                        <a:t>£8,000</a:t>
                      </a:r>
                      <a:endParaRPr lang="en-US" dirty="0"/>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91700">
                <a:tc>
                  <a:txBody>
                    <a:bodyPr/>
                    <a:lstStyle/>
                    <a:p>
                      <a:pPr algn="ctr"/>
                      <a:r>
                        <a:rPr lang="en-US" sz="1351" b="0" i="0" kern="1200" dirty="0" smtClean="0">
                          <a:solidFill>
                            <a:schemeClr val="tx1"/>
                          </a:solidFill>
                          <a:effectLst/>
                          <a:latin typeface="+mn-lt"/>
                          <a:ea typeface="+mn-ea"/>
                          <a:cs typeface="+mn-cs"/>
                        </a:rPr>
                        <a:t>£25,001 – £30,000</a:t>
                      </a:r>
                      <a:endParaRPr lang="en-US"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351" b="0" i="0" kern="1200" dirty="0" smtClean="0">
                          <a:solidFill>
                            <a:schemeClr val="tx1"/>
                          </a:solidFill>
                          <a:effectLst/>
                          <a:latin typeface="+mn-lt"/>
                          <a:ea typeface="+mn-ea"/>
                          <a:cs typeface="+mn-cs"/>
                        </a:rPr>
                        <a:t>£2,000</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endParaRPr lang="en-US"/>
                    </a:p>
                  </a:txBody>
                  <a:tcPr/>
                </a:tc>
                <a:tc rowSpan="5">
                  <a:txBody>
                    <a:bodyPr/>
                    <a:lstStyle/>
                    <a:p>
                      <a:pPr algn="ctr"/>
                      <a:r>
                        <a:rPr lang="en-US" sz="1351" b="0" i="0" kern="1200" dirty="0" smtClean="0">
                          <a:solidFill>
                            <a:schemeClr val="tx1"/>
                          </a:solidFill>
                          <a:effectLst/>
                          <a:latin typeface="+mn-lt"/>
                          <a:ea typeface="+mn-ea"/>
                          <a:cs typeface="+mn-cs"/>
                        </a:rPr>
                        <a:t>£9,000</a:t>
                      </a:r>
                      <a:endParaRPr lang="en-US" dirty="0"/>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91700">
                <a:tc>
                  <a:txBody>
                    <a:bodyPr/>
                    <a:lstStyle/>
                    <a:p>
                      <a:pPr algn="ctr"/>
                      <a:r>
                        <a:rPr lang="en-US" sz="1351" b="0" i="0" kern="1200" dirty="0" smtClean="0">
                          <a:solidFill>
                            <a:schemeClr val="tx1"/>
                          </a:solidFill>
                          <a:effectLst/>
                          <a:latin typeface="+mn-lt"/>
                          <a:ea typeface="+mn-ea"/>
                          <a:cs typeface="+mn-cs"/>
                        </a:rPr>
                        <a:t>£30,001 – £35,000</a:t>
                      </a:r>
                      <a:endParaRPr lang="en-US"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351" b="0" i="0" kern="1200" dirty="0" smtClean="0">
                          <a:solidFill>
                            <a:schemeClr val="tx1"/>
                          </a:solidFill>
                          <a:effectLst/>
                          <a:latin typeface="+mn-lt"/>
                          <a:ea typeface="+mn-ea"/>
                          <a:cs typeface="+mn-cs"/>
                        </a:rPr>
                        <a:t>£1,500</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endParaRPr lang="en-US" dirty="0"/>
                    </a:p>
                  </a:txBody>
                  <a:tcPr/>
                </a:tc>
                <a:tc vMerge="1">
                  <a:txBody>
                    <a:bodyPr/>
                    <a:lstStyle/>
                    <a:p>
                      <a:endParaRPr lang="en-US" dirty="0"/>
                    </a:p>
                  </a:txBody>
                  <a:tcPr/>
                </a:tc>
              </a:tr>
              <a:tr h="391700">
                <a:tc>
                  <a:txBody>
                    <a:bodyPr/>
                    <a:lstStyle/>
                    <a:p>
                      <a:pPr algn="ctr"/>
                      <a:r>
                        <a:rPr lang="en-US" sz="1351" b="0" i="0" kern="1200" dirty="0" smtClean="0">
                          <a:solidFill>
                            <a:schemeClr val="tx1"/>
                          </a:solidFill>
                          <a:effectLst/>
                          <a:latin typeface="+mn-lt"/>
                          <a:ea typeface="+mn-ea"/>
                          <a:cs typeface="+mn-cs"/>
                        </a:rPr>
                        <a:t>£35,001 – £40,000</a:t>
                      </a:r>
                      <a:endParaRPr lang="en-US"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351" b="0" i="0" kern="1200" dirty="0" smtClean="0">
                          <a:solidFill>
                            <a:schemeClr val="tx1"/>
                          </a:solidFill>
                          <a:effectLst/>
                          <a:latin typeface="+mn-lt"/>
                          <a:ea typeface="+mn-ea"/>
                          <a:cs typeface="+mn-cs"/>
                        </a:rPr>
                        <a:t>£1,000</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endParaRPr lang="en-US"/>
                    </a:p>
                  </a:txBody>
                  <a:tcPr/>
                </a:tc>
                <a:tc vMerge="1">
                  <a:txBody>
                    <a:bodyPr/>
                    <a:lstStyle/>
                    <a:p>
                      <a:endParaRPr lang="en-US" dirty="0"/>
                    </a:p>
                  </a:txBody>
                  <a:tcPr/>
                </a:tc>
              </a:tr>
              <a:tr h="391700">
                <a:tc>
                  <a:txBody>
                    <a:bodyPr/>
                    <a:lstStyle/>
                    <a:p>
                      <a:pPr algn="ctr"/>
                      <a:r>
                        <a:rPr lang="en-US" sz="1351" b="0" i="0" kern="1200" dirty="0" smtClean="0">
                          <a:solidFill>
                            <a:schemeClr val="tx1"/>
                          </a:solidFill>
                          <a:effectLst/>
                          <a:latin typeface="+mn-lt"/>
                          <a:ea typeface="+mn-ea"/>
                          <a:cs typeface="+mn-cs"/>
                        </a:rPr>
                        <a:t>£40,001 – £42,620</a:t>
                      </a:r>
                      <a:endParaRPr lang="en-US"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351" b="0" i="0" kern="1200" dirty="0" smtClean="0">
                          <a:solidFill>
                            <a:schemeClr val="tx1"/>
                          </a:solidFill>
                          <a:effectLst/>
                          <a:latin typeface="+mn-lt"/>
                          <a:ea typeface="+mn-ea"/>
                          <a:cs typeface="+mn-cs"/>
                        </a:rPr>
                        <a:t>£500</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endParaRPr lang="en-US"/>
                    </a:p>
                  </a:txBody>
                  <a:tcPr/>
                </a:tc>
                <a:tc vMerge="1">
                  <a:txBody>
                    <a:bodyPr/>
                    <a:lstStyle/>
                    <a:p>
                      <a:endParaRPr lang="en-US" dirty="0"/>
                    </a:p>
                  </a:txBody>
                  <a:tcPr/>
                </a:tc>
              </a:tr>
              <a:tr h="391700">
                <a:tc>
                  <a:txBody>
                    <a:bodyPr/>
                    <a:lstStyle/>
                    <a:p>
                      <a:pPr algn="ctr"/>
                      <a:r>
                        <a:rPr lang="lt-LT" sz="1351" b="0" i="0" kern="1200" dirty="0" smtClean="0">
                          <a:solidFill>
                            <a:schemeClr val="tx1"/>
                          </a:solidFill>
                          <a:effectLst/>
                          <a:latin typeface="+mn-lt"/>
                          <a:ea typeface="+mn-ea"/>
                          <a:cs typeface="+mn-cs"/>
                        </a:rPr>
                        <a:t>&gt; </a:t>
                      </a:r>
                      <a:r>
                        <a:rPr lang="en-US" sz="1351" b="0" i="0" kern="1200" dirty="0" smtClean="0">
                          <a:solidFill>
                            <a:schemeClr val="tx1"/>
                          </a:solidFill>
                          <a:effectLst/>
                          <a:latin typeface="+mn-lt"/>
                          <a:ea typeface="+mn-ea"/>
                          <a:cs typeface="+mn-cs"/>
                        </a:rPr>
                        <a:t>£42,621</a:t>
                      </a:r>
                      <a:endParaRPr lang="en-US"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351" b="0" i="0" kern="1200" dirty="0" smtClean="0">
                          <a:solidFill>
                            <a:schemeClr val="tx1"/>
                          </a:solidFill>
                          <a:effectLst/>
                          <a:latin typeface="+mn-lt"/>
                          <a:ea typeface="+mn-ea"/>
                          <a:cs typeface="+mn-cs"/>
                        </a:rPr>
                        <a:t>£0</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vMerge="1">
                  <a:txBody>
                    <a:bodyPr/>
                    <a:lstStyle/>
                    <a:p>
                      <a:pPr marL="0" marR="0" indent="0" algn="l" defTabSz="685783" rtl="0" eaLnBrk="1" fontAlgn="base" latinLnBrk="0" hangingPunct="1">
                        <a:lnSpc>
                          <a:spcPct val="100000"/>
                        </a:lnSpc>
                        <a:spcBef>
                          <a:spcPts val="0"/>
                        </a:spcBef>
                        <a:spcAft>
                          <a:spcPts val="0"/>
                        </a:spcAft>
                        <a:buClrTx/>
                        <a:buSzTx/>
                        <a:buFontTx/>
                        <a:buNone/>
                        <a:tabLst/>
                        <a:defRPr/>
                      </a:pPr>
                      <a:endParaRPr lang="en-US" dirty="0" smtClean="0"/>
                    </a:p>
                  </a:txBody>
                  <a:tcPr anchor="ctr"/>
                </a:tc>
                <a:tc vMerge="1">
                  <a:txBody>
                    <a:bodyPr/>
                    <a:lstStyle/>
                    <a:p>
                      <a:endParaRPr lang="en-US" dirty="0"/>
                    </a:p>
                  </a:txBody>
                  <a:tcPr/>
                </a:tc>
              </a:tr>
            </a:tbl>
          </a:graphicData>
        </a:graphic>
      </p:graphicFrame>
    </p:spTree>
    <p:extLst>
      <p:ext uri="{BB962C8B-B14F-4D97-AF65-F5344CB8AC3E}">
        <p14:creationId xmlns:p14="http://schemas.microsoft.com/office/powerpoint/2010/main" val="2580123384"/>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bg/>
                                          </p:spTgt>
                                        </p:tgtEl>
                                        <p:attrNameLst>
                                          <p:attrName>style.visibility</p:attrName>
                                        </p:attrNameLst>
                                      </p:cBhvr>
                                      <p:to>
                                        <p:strVal val="visible"/>
                                      </p:to>
                                    </p:set>
                                    <p:animEffect transition="in" filter="fade">
                                      <p:cBhvr>
                                        <p:cTn id="7" dur="500"/>
                                        <p:tgtEl>
                                          <p:spTgt spid="5">
                                            <p:bg/>
                                          </p:spTgt>
                                        </p:tgtEl>
                                      </p:cBhvr>
                                    </p:animEffect>
                                  </p:childTnLst>
                                </p:cTn>
                              </p:par>
                              <p:par>
                                <p:cTn id="8" presetID="10" presetClass="entr" presetSubtype="0" fill="hold" grpId="0" nodeType="withEffect" nodePh="1">
                                  <p:stCondLst>
                                    <p:cond delay="0"/>
                                  </p:stCondLst>
                                  <p:endCondLst>
                                    <p:cond evt="begin" delay="0">
                                      <p:tn val="8"/>
                                    </p:cond>
                                  </p:endCondLst>
                                  <p:childTnLst>
                                    <p:set>
                                      <p:cBhvr>
                                        <p:cTn id="9" dur="1" fill="hold">
                                          <p:stCondLst>
                                            <p:cond delay="0"/>
                                          </p:stCondLst>
                                        </p:cTn>
                                        <p:tgtEl>
                                          <p:spTgt spid="5">
                                            <p:txEl>
                                              <p:pRg st="0" end="0"/>
                                            </p:txEl>
                                          </p:spTgt>
                                        </p:tgtEl>
                                        <p:attrNameLst>
                                          <p:attrName>style.visibility</p:attrName>
                                        </p:attrNameLst>
                                      </p:cBhvr>
                                      <p:to>
                                        <p:strVal val="visible"/>
                                      </p:to>
                                    </p:set>
                                    <p:animEffect transition="in" filter="fade">
                                      <p:cBhvr>
                                        <p:cTn id="10"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Shape 105"/>
          <p:cNvSpPr txBox="1">
            <a:spLocks noGrp="1"/>
          </p:cNvSpPr>
          <p:nvPr>
            <p:ph type="title"/>
          </p:nvPr>
        </p:nvSpPr>
        <p:spPr>
          <a:xfrm>
            <a:off x="457203" y="205977"/>
            <a:ext cx="8141700" cy="683099"/>
          </a:xfrm>
          <a:prstGeom prst="rect">
            <a:avLst/>
          </a:prstGeom>
        </p:spPr>
        <p:txBody>
          <a:bodyPr vert="horz" lIns="91425" tIns="91425" rIns="91425" bIns="91425" rtlCol="0" anchor="ctr" anchorCtr="0">
            <a:noAutofit/>
          </a:bodyPr>
          <a:lstStyle/>
          <a:p>
            <a:r>
              <a:rPr lang="lt-LT" sz="3001" noProof="0" dirty="0" smtClean="0">
                <a:solidFill>
                  <a:srgbClr val="434343"/>
                </a:solidFill>
                <a:latin typeface="Trebuchet MS"/>
                <a:ea typeface="Trebuchet MS"/>
                <a:cs typeface="Trebuchet MS"/>
                <a:sym typeface="Trebuchet MS"/>
                <a:rtl val="0"/>
              </a:rPr>
              <a:t>Finansai: Cambridge</a:t>
            </a:r>
            <a:endParaRPr lang="lt-LT" sz="3001" noProof="0" dirty="0">
              <a:solidFill>
                <a:srgbClr val="434343"/>
              </a:solidFill>
              <a:latin typeface="Trebuchet MS"/>
              <a:ea typeface="Trebuchet MS"/>
              <a:cs typeface="Trebuchet MS"/>
              <a:sym typeface="Trebuchet MS"/>
              <a:rtl val="0"/>
            </a:endParaRPr>
          </a:p>
        </p:txBody>
      </p:sp>
      <p:sp>
        <p:nvSpPr>
          <p:cNvPr id="4" name="Shape 90"/>
          <p:cNvSpPr txBox="1">
            <a:spLocks noGrp="1"/>
          </p:cNvSpPr>
          <p:nvPr>
            <p:ph type="body" idx="4294967295"/>
          </p:nvPr>
        </p:nvSpPr>
        <p:spPr>
          <a:xfrm>
            <a:off x="864901" y="1397338"/>
            <a:ext cx="7326304" cy="2819820"/>
          </a:xfrm>
          <a:prstGeom prst="round2DiagRect">
            <a:avLst/>
          </a:prstGeom>
          <a:solidFill>
            <a:schemeClr val="bg1">
              <a:alpha val="70000"/>
            </a:schemeClr>
          </a:solidFill>
          <a:ln>
            <a:solidFill>
              <a:schemeClr val="tx2"/>
            </a:solidFill>
          </a:ln>
        </p:spPr>
        <p:style>
          <a:lnRef idx="1">
            <a:schemeClr val="accent2"/>
          </a:lnRef>
          <a:fillRef idx="2">
            <a:schemeClr val="accent2"/>
          </a:fillRef>
          <a:effectRef idx="1">
            <a:schemeClr val="accent2"/>
          </a:effectRef>
          <a:fontRef idx="minor">
            <a:schemeClr val="dk1"/>
          </a:fontRef>
        </p:style>
        <p:txBody>
          <a:bodyPr vert="horz" lIns="91425" tIns="90000" rIns="91425" bIns="91425" rtlCol="0" anchor="t" anchorCtr="0">
            <a:noAutofit/>
          </a:bodyPr>
          <a:lstStyle/>
          <a:p>
            <a:pPr fontAlgn="t"/>
            <a:r>
              <a:rPr lang="lt-LT" sz="2000" noProof="0" dirty="0" smtClean="0"/>
              <a:t>Cambridge </a:t>
            </a:r>
            <a:r>
              <a:rPr lang="en-GB" sz="2000" dirty="0" smtClean="0"/>
              <a:t>European</a:t>
            </a:r>
            <a:r>
              <a:rPr lang="lt-LT" sz="2000" noProof="0" dirty="0" smtClean="0"/>
              <a:t> </a:t>
            </a:r>
            <a:r>
              <a:rPr lang="en-GB" sz="2000" dirty="0" smtClean="0"/>
              <a:t>Bursary</a:t>
            </a:r>
          </a:p>
          <a:p>
            <a:pPr lvl="1" fontAlgn="t"/>
            <a:r>
              <a:rPr lang="lt-LT" sz="1700" noProof="0" dirty="0" smtClean="0"/>
              <a:t>Stipendijos EU studentams</a:t>
            </a:r>
          </a:p>
          <a:p>
            <a:pPr lvl="1" fontAlgn="t"/>
            <a:r>
              <a:rPr lang="lt-LT" sz="1700" noProof="0" dirty="0" smtClean="0"/>
              <a:t>Iki £3,500 per metus</a:t>
            </a:r>
          </a:p>
          <a:p>
            <a:pPr lvl="1" fontAlgn="t"/>
            <a:r>
              <a:rPr lang="lt-LT" sz="1700" noProof="0" dirty="0" smtClean="0"/>
              <a:t>Pajamos: pilna stipendija &lt;£20,000, dalinė &lt;£</a:t>
            </a:r>
            <a:r>
              <a:rPr lang="lt-LT" sz="1700" noProof="0" dirty="0" smtClean="0"/>
              <a:t>42,620</a:t>
            </a:r>
            <a:endParaRPr lang="en-GB" sz="1700" noProof="0" dirty="0" smtClean="0"/>
          </a:p>
          <a:p>
            <a:pPr fontAlgn="t"/>
            <a:r>
              <a:rPr lang="en-GB" sz="2000" dirty="0" smtClean="0">
                <a:solidFill>
                  <a:schemeClr val="tx1"/>
                </a:solidFill>
              </a:rPr>
              <a:t>£</a:t>
            </a:r>
            <a:r>
              <a:rPr lang="lt-LT" sz="2000" dirty="0" smtClean="0">
                <a:solidFill>
                  <a:schemeClr val="tx1"/>
                </a:solidFill>
              </a:rPr>
              <a:t>6</a:t>
            </a:r>
            <a:r>
              <a:rPr lang="en-GB" sz="2000" dirty="0" smtClean="0">
                <a:solidFill>
                  <a:schemeClr val="tx1"/>
                </a:solidFill>
              </a:rPr>
              <a:t>,000 </a:t>
            </a:r>
            <a:r>
              <a:rPr lang="lt-LT" sz="2000" dirty="0" smtClean="0">
                <a:solidFill>
                  <a:schemeClr val="tx1"/>
                </a:solidFill>
              </a:rPr>
              <a:t>per </a:t>
            </a:r>
            <a:r>
              <a:rPr lang="en-GB" sz="2000" dirty="0" smtClean="0">
                <a:solidFill>
                  <a:schemeClr val="tx1"/>
                </a:solidFill>
              </a:rPr>
              <a:t>National </a:t>
            </a:r>
            <a:r>
              <a:rPr lang="en-GB" sz="2000" dirty="0">
                <a:solidFill>
                  <a:schemeClr val="tx1"/>
                </a:solidFill>
              </a:rPr>
              <a:t>Scholarship </a:t>
            </a:r>
            <a:r>
              <a:rPr lang="en-GB" sz="2000" dirty="0" smtClean="0">
                <a:solidFill>
                  <a:schemeClr val="tx1"/>
                </a:solidFill>
              </a:rPr>
              <a:t>Programme</a:t>
            </a:r>
            <a:r>
              <a:rPr lang="lt-LT" sz="2000" dirty="0" smtClean="0">
                <a:solidFill>
                  <a:schemeClr val="tx1"/>
                </a:solidFill>
              </a:rPr>
              <a:t> (tuition fee waiver)</a:t>
            </a:r>
            <a:endParaRPr lang="en-GB" sz="2000" noProof="0" dirty="0" smtClean="0">
              <a:solidFill>
                <a:schemeClr val="tx1"/>
              </a:solidFill>
            </a:endParaRPr>
          </a:p>
          <a:p>
            <a:pPr fontAlgn="t"/>
            <a:r>
              <a:rPr lang="lt-LT" sz="2000" noProof="0" dirty="0" smtClean="0">
                <a:solidFill>
                  <a:schemeClr val="tx1"/>
                </a:solidFill>
              </a:rPr>
              <a:t>Koledžo </a:t>
            </a:r>
            <a:r>
              <a:rPr lang="lt-LT" sz="2000" noProof="0" dirty="0" smtClean="0">
                <a:solidFill>
                  <a:schemeClr val="tx1"/>
                </a:solidFill>
              </a:rPr>
              <a:t>parama (senieji, turtingesni koledžai)</a:t>
            </a:r>
          </a:p>
          <a:p>
            <a:pPr fontAlgn="t"/>
            <a:r>
              <a:rPr lang="lt-LT" sz="2000" noProof="0" dirty="0" smtClean="0">
                <a:solidFill>
                  <a:schemeClr val="tx1"/>
                </a:solidFill>
              </a:rPr>
              <a:t>Parama neįgaliesiems, muzikuojantiems, ir pan.</a:t>
            </a:r>
            <a:endParaRPr lang="lt-LT" sz="2000" noProof="0" dirty="0"/>
          </a:p>
        </p:txBody>
      </p:sp>
    </p:spTree>
    <p:extLst>
      <p:ext uri="{BB962C8B-B14F-4D97-AF65-F5344CB8AC3E}">
        <p14:creationId xmlns:p14="http://schemas.microsoft.com/office/powerpoint/2010/main" val="3433213523"/>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bg/>
                                          </p:spTgt>
                                        </p:tgtEl>
                                        <p:attrNameLst>
                                          <p:attrName>style.visibility</p:attrName>
                                        </p:attrNameLst>
                                      </p:cBhvr>
                                      <p:to>
                                        <p:strVal val="visible"/>
                                      </p:to>
                                    </p:set>
                                    <p:animEffect transition="in" filter="fade">
                                      <p:cBhvr>
                                        <p:cTn id="7" dur="500"/>
                                        <p:tgtEl>
                                          <p:spTgt spid="4">
                                            <p:bg/>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500"/>
                                        <p:tgtEl>
                                          <p:spTgt spid="4">
                                            <p:txEl>
                                              <p:pRg st="0" end="0"/>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animEffect transition="in" filter="fade">
                                      <p:cBhvr>
                                        <p:cTn id="15" dur="500"/>
                                        <p:tgtEl>
                                          <p:spTgt spid="4">
                                            <p:txEl>
                                              <p:pRg st="1" end="1"/>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
                                            <p:txEl>
                                              <p:pRg st="2" end="2"/>
                                            </p:txEl>
                                          </p:spTgt>
                                        </p:tgtEl>
                                        <p:attrNameLst>
                                          <p:attrName>style.visibility</p:attrName>
                                        </p:attrNameLst>
                                      </p:cBhvr>
                                      <p:to>
                                        <p:strVal val="visible"/>
                                      </p:to>
                                    </p:set>
                                    <p:animEffect transition="in" filter="fade">
                                      <p:cBhvr>
                                        <p:cTn id="18" dur="500"/>
                                        <p:tgtEl>
                                          <p:spTgt spid="4">
                                            <p:txEl>
                                              <p:pRg st="2" end="2"/>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animEffect transition="in" filter="fade">
                                      <p:cBhvr>
                                        <p:cTn id="21" dur="500"/>
                                        <p:tgtEl>
                                          <p:spTgt spid="4">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4">
                                            <p:txEl>
                                              <p:pRg st="4" end="4"/>
                                            </p:txEl>
                                          </p:spTgt>
                                        </p:tgtEl>
                                        <p:attrNameLst>
                                          <p:attrName>style.visibility</p:attrName>
                                        </p:attrNameLst>
                                      </p:cBhvr>
                                      <p:to>
                                        <p:strVal val="visible"/>
                                      </p:to>
                                    </p:set>
                                    <p:animEffect transition="in" filter="fade">
                                      <p:cBhvr>
                                        <p:cTn id="26" dur="500"/>
                                        <p:tgtEl>
                                          <p:spTgt spid="4">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4">
                                            <p:txEl>
                                              <p:pRg st="5" end="5"/>
                                            </p:txEl>
                                          </p:spTgt>
                                        </p:tgtEl>
                                        <p:attrNameLst>
                                          <p:attrName>style.visibility</p:attrName>
                                        </p:attrNameLst>
                                      </p:cBhvr>
                                      <p:to>
                                        <p:strVal val="visible"/>
                                      </p:to>
                                    </p:set>
                                    <p:animEffect transition="in" filter="fade">
                                      <p:cBhvr>
                                        <p:cTn id="31" dur="500"/>
                                        <p:tgtEl>
                                          <p:spTgt spid="4">
                                            <p:txEl>
                                              <p:pRg st="5" end="5"/>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4">
                                            <p:txEl>
                                              <p:pRg st="6" end="6"/>
                                            </p:txEl>
                                          </p:spTgt>
                                        </p:tgtEl>
                                        <p:attrNameLst>
                                          <p:attrName>style.visibility</p:attrName>
                                        </p:attrNameLst>
                                      </p:cBhvr>
                                      <p:to>
                                        <p:strVal val="visible"/>
                                      </p:to>
                                    </p:set>
                                    <p:animEffect transition="in" filter="fade">
                                      <p:cBhvr>
                                        <p:cTn id="36"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Shape 105"/>
          <p:cNvSpPr txBox="1">
            <a:spLocks noGrp="1"/>
          </p:cNvSpPr>
          <p:nvPr>
            <p:ph type="title"/>
          </p:nvPr>
        </p:nvSpPr>
        <p:spPr>
          <a:xfrm>
            <a:off x="457203" y="205977"/>
            <a:ext cx="8141700" cy="683099"/>
          </a:xfrm>
          <a:prstGeom prst="rect">
            <a:avLst/>
          </a:prstGeom>
        </p:spPr>
        <p:txBody>
          <a:bodyPr vert="horz" lIns="91425" tIns="91425" rIns="91425" bIns="91425" rtlCol="0" anchor="ctr" anchorCtr="0">
            <a:noAutofit/>
          </a:bodyPr>
          <a:lstStyle/>
          <a:p>
            <a:r>
              <a:rPr lang="lt-LT" sz="3001" noProof="0" dirty="0" smtClean="0">
                <a:solidFill>
                  <a:srgbClr val="434343"/>
                </a:solidFill>
                <a:latin typeface="Trebuchet MS"/>
                <a:ea typeface="Trebuchet MS"/>
                <a:cs typeface="Trebuchet MS"/>
                <a:sym typeface="Trebuchet MS"/>
                <a:rtl val="0"/>
              </a:rPr>
              <a:t>Buitis</a:t>
            </a:r>
            <a:endParaRPr lang="lt-LT" sz="3001" noProof="0" dirty="0">
              <a:solidFill>
                <a:srgbClr val="434343"/>
              </a:solidFill>
              <a:latin typeface="Trebuchet MS"/>
              <a:ea typeface="Trebuchet MS"/>
              <a:cs typeface="Trebuchet MS"/>
              <a:sym typeface="Trebuchet MS"/>
              <a:rtl val="0"/>
            </a:endParaRPr>
          </a:p>
        </p:txBody>
      </p:sp>
      <p:sp>
        <p:nvSpPr>
          <p:cNvPr id="4" name="Shape 90"/>
          <p:cNvSpPr txBox="1">
            <a:spLocks noGrp="1"/>
          </p:cNvSpPr>
          <p:nvPr>
            <p:ph type="body" idx="4294967295"/>
          </p:nvPr>
        </p:nvSpPr>
        <p:spPr>
          <a:xfrm>
            <a:off x="457203" y="1064303"/>
            <a:ext cx="8141700" cy="3747540"/>
          </a:xfrm>
          <a:prstGeom prst="round2DiagRect">
            <a:avLst/>
          </a:prstGeom>
          <a:solidFill>
            <a:schemeClr val="bg1">
              <a:alpha val="70000"/>
            </a:schemeClr>
          </a:solidFill>
          <a:ln>
            <a:solidFill>
              <a:schemeClr val="tx2"/>
            </a:solidFill>
          </a:ln>
        </p:spPr>
        <p:style>
          <a:lnRef idx="1">
            <a:schemeClr val="accent2"/>
          </a:lnRef>
          <a:fillRef idx="2">
            <a:schemeClr val="accent2"/>
          </a:fillRef>
          <a:effectRef idx="1">
            <a:schemeClr val="accent2"/>
          </a:effectRef>
          <a:fontRef idx="minor">
            <a:schemeClr val="dk1"/>
          </a:fontRef>
        </p:style>
        <p:txBody>
          <a:bodyPr vert="horz" lIns="91425" tIns="90000" rIns="91425" bIns="91425" rtlCol="0" anchor="t" anchorCtr="0">
            <a:noAutofit/>
          </a:bodyPr>
          <a:lstStyle/>
          <a:p>
            <a:pPr fontAlgn="t"/>
            <a:r>
              <a:rPr lang="lt-LT" sz="2000" noProof="0" dirty="0" smtClean="0"/>
              <a:t>Kambarys koledže: </a:t>
            </a:r>
            <a:r>
              <a:rPr lang="lt-LT" sz="2000" noProof="0" dirty="0" smtClean="0">
                <a:solidFill>
                  <a:schemeClr val="tx1"/>
                </a:solidFill>
              </a:rPr>
              <a:t>£</a:t>
            </a:r>
            <a:r>
              <a:rPr lang="lt-LT" sz="2000" noProof="0" dirty="0" smtClean="0"/>
              <a:t>800 – </a:t>
            </a:r>
            <a:r>
              <a:rPr lang="lt-LT" sz="2000" noProof="0" dirty="0" smtClean="0">
                <a:solidFill>
                  <a:schemeClr val="tx1"/>
                </a:solidFill>
              </a:rPr>
              <a:t>£</a:t>
            </a:r>
            <a:r>
              <a:rPr lang="lt-LT" sz="2000" noProof="0" dirty="0" smtClean="0"/>
              <a:t>1600 per trimestrą</a:t>
            </a:r>
          </a:p>
          <a:p>
            <a:pPr fontAlgn="t"/>
            <a:r>
              <a:rPr lang="lt-LT" sz="2000" noProof="0" dirty="0" smtClean="0"/>
              <a:t>Valgykla koledže:</a:t>
            </a:r>
          </a:p>
          <a:p>
            <a:pPr lvl="1" fontAlgn="t"/>
            <a:r>
              <a:rPr lang="lt-LT" sz="1700" noProof="0" dirty="0" smtClean="0">
                <a:solidFill>
                  <a:schemeClr val="tx1"/>
                </a:solidFill>
              </a:rPr>
              <a:t>Patogu ir sąlyginai nebrangu, apie £</a:t>
            </a:r>
            <a:r>
              <a:rPr lang="lt-LT" sz="1700" noProof="0" dirty="0" smtClean="0"/>
              <a:t>3</a:t>
            </a:r>
          </a:p>
          <a:p>
            <a:pPr fontAlgn="t"/>
            <a:r>
              <a:rPr lang="lt-LT" sz="2000" noProof="0" dirty="0" smtClean="0"/>
              <a:t>Susisiekimas:</a:t>
            </a:r>
          </a:p>
          <a:p>
            <a:pPr lvl="1" fontAlgn="t"/>
            <a:r>
              <a:rPr lang="lt-LT" sz="1700" noProof="0" dirty="0" smtClean="0"/>
              <a:t>Pėsčiomis</a:t>
            </a:r>
          </a:p>
          <a:p>
            <a:pPr lvl="1" fontAlgn="t"/>
            <a:r>
              <a:rPr lang="lt-LT" sz="1700" noProof="0" dirty="0" smtClean="0"/>
              <a:t>Dviračiais (naudoti </a:t>
            </a:r>
            <a:r>
              <a:rPr lang="lt-LT" sz="1600" noProof="0" dirty="0" smtClean="0">
                <a:solidFill>
                  <a:schemeClr val="tx1"/>
                </a:solidFill>
              </a:rPr>
              <a:t>£</a:t>
            </a:r>
            <a:r>
              <a:rPr lang="lt-LT" sz="1600" noProof="0" dirty="0" smtClean="0"/>
              <a:t>40 – </a:t>
            </a:r>
            <a:r>
              <a:rPr lang="lt-LT" sz="1600" noProof="0" dirty="0" smtClean="0">
                <a:solidFill>
                  <a:schemeClr val="tx1"/>
                </a:solidFill>
              </a:rPr>
              <a:t>£</a:t>
            </a:r>
            <a:r>
              <a:rPr lang="lt-LT" sz="1600" noProof="0" dirty="0" smtClean="0"/>
              <a:t>80)</a:t>
            </a:r>
          </a:p>
          <a:p>
            <a:pPr fontAlgn="t"/>
            <a:r>
              <a:rPr lang="lt-LT" sz="2000" noProof="0" dirty="0" smtClean="0"/>
              <a:t>Maistas</a:t>
            </a:r>
          </a:p>
          <a:p>
            <a:pPr lvl="1" fontAlgn="t"/>
            <a:r>
              <a:rPr lang="lt-LT" sz="1600" noProof="0" dirty="0" smtClean="0">
                <a:solidFill>
                  <a:schemeClr val="tx1"/>
                </a:solidFill>
              </a:rPr>
              <a:t>Apie £300 </a:t>
            </a:r>
            <a:r>
              <a:rPr lang="lt-LT" sz="1600" noProof="0" dirty="0" smtClean="0"/>
              <a:t>–</a:t>
            </a:r>
            <a:r>
              <a:rPr lang="lt-LT" sz="1600" noProof="0" dirty="0" smtClean="0">
                <a:solidFill>
                  <a:schemeClr val="tx1"/>
                </a:solidFill>
              </a:rPr>
              <a:t> £</a:t>
            </a:r>
            <a:r>
              <a:rPr lang="lt-LT" sz="1600" noProof="0" dirty="0" smtClean="0"/>
              <a:t>400 per mėnesį, įmanoma ir mažiau</a:t>
            </a:r>
            <a:endParaRPr lang="lt-LT" sz="1700" noProof="0" dirty="0" smtClean="0"/>
          </a:p>
        </p:txBody>
      </p:sp>
    </p:spTree>
    <p:extLst>
      <p:ext uri="{BB962C8B-B14F-4D97-AF65-F5344CB8AC3E}">
        <p14:creationId xmlns:p14="http://schemas.microsoft.com/office/powerpoint/2010/main" val="1315135486"/>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bg/>
                                          </p:spTgt>
                                        </p:tgtEl>
                                        <p:attrNameLst>
                                          <p:attrName>style.visibility</p:attrName>
                                        </p:attrNameLst>
                                      </p:cBhvr>
                                      <p:to>
                                        <p:strVal val="visible"/>
                                      </p:to>
                                    </p:set>
                                    <p:animEffect transition="in" filter="fade">
                                      <p:cBhvr>
                                        <p:cTn id="7" dur="500"/>
                                        <p:tgtEl>
                                          <p:spTgt spid="4">
                                            <p:bg/>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Effect transition="in" filter="fade">
                                      <p:cBhvr>
                                        <p:cTn id="17" dur="500"/>
                                        <p:tgtEl>
                                          <p:spTgt spid="4">
                                            <p:txEl>
                                              <p:pRg st="1" end="1"/>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4">
                                            <p:txEl>
                                              <p:pRg st="2" end="2"/>
                                            </p:txEl>
                                          </p:spTgt>
                                        </p:tgtEl>
                                        <p:attrNameLst>
                                          <p:attrName>style.visibility</p:attrName>
                                        </p:attrNameLst>
                                      </p:cBhvr>
                                      <p:to>
                                        <p:strVal val="visible"/>
                                      </p:to>
                                    </p:set>
                                    <p:animEffect transition="in" filter="fade">
                                      <p:cBhvr>
                                        <p:cTn id="20" dur="500"/>
                                        <p:tgtEl>
                                          <p:spTgt spid="4">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animEffect transition="in" filter="fade">
                                      <p:cBhvr>
                                        <p:cTn id="25" dur="500"/>
                                        <p:tgtEl>
                                          <p:spTgt spid="4">
                                            <p:txEl>
                                              <p:pRg st="3" end="3"/>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4">
                                            <p:txEl>
                                              <p:pRg st="4" end="4"/>
                                            </p:txEl>
                                          </p:spTgt>
                                        </p:tgtEl>
                                        <p:attrNameLst>
                                          <p:attrName>style.visibility</p:attrName>
                                        </p:attrNameLst>
                                      </p:cBhvr>
                                      <p:to>
                                        <p:strVal val="visible"/>
                                      </p:to>
                                    </p:set>
                                    <p:animEffect transition="in" filter="fade">
                                      <p:cBhvr>
                                        <p:cTn id="28" dur="500"/>
                                        <p:tgtEl>
                                          <p:spTgt spid="4">
                                            <p:txEl>
                                              <p:pRg st="4" end="4"/>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4">
                                            <p:txEl>
                                              <p:pRg st="5" end="5"/>
                                            </p:txEl>
                                          </p:spTgt>
                                        </p:tgtEl>
                                        <p:attrNameLst>
                                          <p:attrName>style.visibility</p:attrName>
                                        </p:attrNameLst>
                                      </p:cBhvr>
                                      <p:to>
                                        <p:strVal val="visible"/>
                                      </p:to>
                                    </p:set>
                                    <p:animEffect transition="in" filter="fade">
                                      <p:cBhvr>
                                        <p:cTn id="31" dur="500"/>
                                        <p:tgtEl>
                                          <p:spTgt spid="4">
                                            <p:txEl>
                                              <p:pRg st="5" end="5"/>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4">
                                            <p:txEl>
                                              <p:pRg st="6" end="6"/>
                                            </p:txEl>
                                          </p:spTgt>
                                        </p:tgtEl>
                                        <p:attrNameLst>
                                          <p:attrName>style.visibility</p:attrName>
                                        </p:attrNameLst>
                                      </p:cBhvr>
                                      <p:to>
                                        <p:strVal val="visible"/>
                                      </p:to>
                                    </p:set>
                                    <p:animEffect transition="in" filter="fade">
                                      <p:cBhvr>
                                        <p:cTn id="34" dur="500"/>
                                        <p:tgtEl>
                                          <p:spTgt spid="4">
                                            <p:txEl>
                                              <p:pRg st="6" end="6"/>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4">
                                            <p:txEl>
                                              <p:pRg st="7" end="7"/>
                                            </p:txEl>
                                          </p:spTgt>
                                        </p:tgtEl>
                                        <p:attrNameLst>
                                          <p:attrName>style.visibility</p:attrName>
                                        </p:attrNameLst>
                                      </p:cBhvr>
                                      <p:to>
                                        <p:strVal val="visible"/>
                                      </p:to>
                                    </p:set>
                                    <p:animEffect transition="in" filter="fade">
                                      <p:cBhvr>
                                        <p:cTn id="37"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Shape 105"/>
          <p:cNvSpPr txBox="1">
            <a:spLocks noGrp="1"/>
          </p:cNvSpPr>
          <p:nvPr>
            <p:ph type="title"/>
          </p:nvPr>
        </p:nvSpPr>
        <p:spPr>
          <a:xfrm>
            <a:off x="457203" y="205977"/>
            <a:ext cx="8141700" cy="683099"/>
          </a:xfrm>
          <a:prstGeom prst="rect">
            <a:avLst/>
          </a:prstGeom>
        </p:spPr>
        <p:txBody>
          <a:bodyPr vert="horz" lIns="91425" tIns="91425" rIns="91425" bIns="91425" rtlCol="0" anchor="ctr" anchorCtr="0">
            <a:noAutofit/>
          </a:bodyPr>
          <a:lstStyle/>
          <a:p>
            <a:r>
              <a:rPr lang="lt-LT" sz="3001" noProof="0" dirty="0" smtClean="0">
                <a:solidFill>
                  <a:srgbClr val="434343"/>
                </a:solidFill>
                <a:latin typeface="Trebuchet MS"/>
                <a:ea typeface="Trebuchet MS"/>
                <a:cs typeface="Trebuchet MS"/>
                <a:sym typeface="Trebuchet MS"/>
                <a:rtl val="0"/>
              </a:rPr>
              <a:t>Bendrijos (</a:t>
            </a:r>
            <a:r>
              <a:rPr lang="en-GB" sz="3001" dirty="0" smtClean="0">
                <a:solidFill>
                  <a:srgbClr val="434343"/>
                </a:solidFill>
                <a:latin typeface="Trebuchet MS"/>
                <a:ea typeface="Trebuchet MS"/>
                <a:cs typeface="Trebuchet MS"/>
                <a:sym typeface="Trebuchet MS"/>
                <a:rtl val="0"/>
              </a:rPr>
              <a:t>societies</a:t>
            </a:r>
            <a:r>
              <a:rPr lang="lt-LT" sz="3001" noProof="0" dirty="0" smtClean="0">
                <a:solidFill>
                  <a:srgbClr val="434343"/>
                </a:solidFill>
                <a:latin typeface="Trebuchet MS"/>
                <a:ea typeface="Trebuchet MS"/>
                <a:cs typeface="Trebuchet MS"/>
                <a:sym typeface="Trebuchet MS"/>
                <a:rtl val="0"/>
              </a:rPr>
              <a:t>)</a:t>
            </a:r>
            <a:endParaRPr lang="lt-LT" sz="3001" noProof="0" dirty="0">
              <a:solidFill>
                <a:srgbClr val="434343"/>
              </a:solidFill>
              <a:latin typeface="Trebuchet MS"/>
              <a:ea typeface="Trebuchet MS"/>
              <a:cs typeface="Trebuchet MS"/>
              <a:sym typeface="Trebuchet MS"/>
              <a:rtl val="0"/>
            </a:endParaRPr>
          </a:p>
        </p:txBody>
      </p:sp>
      <p:sp>
        <p:nvSpPr>
          <p:cNvPr id="4" name="Shape 90"/>
          <p:cNvSpPr txBox="1">
            <a:spLocks noGrp="1"/>
          </p:cNvSpPr>
          <p:nvPr>
            <p:ph type="body" idx="4294967295"/>
          </p:nvPr>
        </p:nvSpPr>
        <p:spPr>
          <a:xfrm>
            <a:off x="836726" y="1648919"/>
            <a:ext cx="7382653" cy="2443395"/>
          </a:xfrm>
          <a:prstGeom prst="round2DiagRect">
            <a:avLst/>
          </a:prstGeom>
          <a:solidFill>
            <a:schemeClr val="bg1">
              <a:alpha val="70000"/>
            </a:schemeClr>
          </a:solidFill>
          <a:ln>
            <a:solidFill>
              <a:schemeClr val="tx2"/>
            </a:solidFill>
          </a:ln>
        </p:spPr>
        <p:style>
          <a:lnRef idx="1">
            <a:schemeClr val="accent2"/>
          </a:lnRef>
          <a:fillRef idx="2">
            <a:schemeClr val="accent2"/>
          </a:fillRef>
          <a:effectRef idx="1">
            <a:schemeClr val="accent2"/>
          </a:effectRef>
          <a:fontRef idx="minor">
            <a:schemeClr val="dk1"/>
          </a:fontRef>
        </p:style>
        <p:txBody>
          <a:bodyPr vert="horz" lIns="91425" tIns="90000" rIns="91425" bIns="91425" rtlCol="0" anchor="ctr" anchorCtr="0">
            <a:noAutofit/>
          </a:bodyPr>
          <a:lstStyle/>
          <a:p>
            <a:pPr fontAlgn="t"/>
            <a:r>
              <a:rPr lang="lt-LT" sz="2000" noProof="0" dirty="0" smtClean="0"/>
              <a:t>Virš 200 bendrijų kiekviename universitete</a:t>
            </a:r>
          </a:p>
          <a:p>
            <a:pPr fontAlgn="t"/>
            <a:r>
              <a:rPr lang="lt-LT" sz="2000" noProof="0" dirty="0" smtClean="0"/>
              <a:t>Aktyvaus socialinio gyvenimo pagrindas</a:t>
            </a:r>
          </a:p>
          <a:p>
            <a:pPr fontAlgn="t"/>
            <a:r>
              <a:rPr lang="lt-LT" sz="2000" noProof="0" dirty="0" smtClean="0"/>
              <a:t>Cambridge stipresnė teatro tradicija</a:t>
            </a:r>
          </a:p>
          <a:p>
            <a:pPr fontAlgn="t"/>
            <a:r>
              <a:rPr lang="lt-LT" sz="2000" noProof="0" dirty="0" smtClean="0"/>
              <a:t>Oxford </a:t>
            </a:r>
            <a:r>
              <a:rPr lang="en-GB" sz="2000" dirty="0" smtClean="0"/>
              <a:t>Union</a:t>
            </a:r>
            <a:r>
              <a:rPr lang="lt-LT" sz="2000" noProof="0" dirty="0" smtClean="0"/>
              <a:t> </a:t>
            </a:r>
            <a:r>
              <a:rPr lang="lt-LT" sz="1800" noProof="0" dirty="0" smtClean="0"/>
              <a:t>– </a:t>
            </a:r>
            <a:r>
              <a:rPr lang="lt-LT" sz="2000" noProof="0" dirty="0" smtClean="0"/>
              <a:t>galimybė pažinti britišką „aukštąją“  politinę kultūrą</a:t>
            </a:r>
            <a:endParaRPr lang="lt-LT" sz="2000" noProof="0" dirty="0"/>
          </a:p>
        </p:txBody>
      </p:sp>
    </p:spTree>
    <p:extLst>
      <p:ext uri="{BB962C8B-B14F-4D97-AF65-F5344CB8AC3E}">
        <p14:creationId xmlns:p14="http://schemas.microsoft.com/office/powerpoint/2010/main" val="1203907974"/>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bg/>
                                          </p:spTgt>
                                        </p:tgtEl>
                                        <p:attrNameLst>
                                          <p:attrName>style.visibility</p:attrName>
                                        </p:attrNameLst>
                                      </p:cBhvr>
                                      <p:to>
                                        <p:strVal val="visible"/>
                                      </p:to>
                                    </p:set>
                                    <p:animEffect transition="in" filter="fade">
                                      <p:cBhvr>
                                        <p:cTn id="7" dur="500"/>
                                        <p:tgtEl>
                                          <p:spTgt spid="4">
                                            <p:bg/>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xEl>
                                              <p:pRg st="0" end="0"/>
                                            </p:txEl>
                                          </p:spTgt>
                                        </p:tgtEl>
                                        <p:attrNameLst>
                                          <p:attrName>style.visibility</p:attrName>
                                        </p:attrNameLst>
                                      </p:cBhvr>
                                      <p:to>
                                        <p:strVal val="visible"/>
                                      </p:to>
                                    </p:set>
                                    <p:animEffect transition="in" filter="fade">
                                      <p:cBhvr>
                                        <p:cTn id="10" dur="500"/>
                                        <p:tgtEl>
                                          <p:spTgt spid="4">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Effect transition="in" filter="fade">
                                      <p:cBhvr>
                                        <p:cTn id="13" dur="500"/>
                                        <p:tgtEl>
                                          <p:spTgt spid="4">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4">
                                            <p:txEl>
                                              <p:pRg st="2" end="2"/>
                                            </p:txEl>
                                          </p:spTgt>
                                        </p:tgtEl>
                                        <p:attrNameLst>
                                          <p:attrName>style.visibility</p:attrName>
                                        </p:attrNameLst>
                                      </p:cBhvr>
                                      <p:to>
                                        <p:strVal val="visible"/>
                                      </p:to>
                                    </p:set>
                                    <p:animEffect transition="in" filter="fade">
                                      <p:cBhvr>
                                        <p:cTn id="18" dur="500"/>
                                        <p:tgtEl>
                                          <p:spTgt spid="4">
                                            <p:txEl>
                                              <p:pRg st="2" end="2"/>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animEffect transition="in" filter="fade">
                                      <p:cBhvr>
                                        <p:cTn id="21"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Shape 105"/>
          <p:cNvSpPr txBox="1">
            <a:spLocks noGrp="1"/>
          </p:cNvSpPr>
          <p:nvPr>
            <p:ph type="title"/>
          </p:nvPr>
        </p:nvSpPr>
        <p:spPr>
          <a:xfrm>
            <a:off x="457203" y="205977"/>
            <a:ext cx="8141700" cy="683099"/>
          </a:xfrm>
          <a:prstGeom prst="rect">
            <a:avLst/>
          </a:prstGeom>
        </p:spPr>
        <p:txBody>
          <a:bodyPr vert="horz" lIns="91425" tIns="91425" rIns="91425" bIns="91425" rtlCol="0" anchor="ctr" anchorCtr="0">
            <a:noAutofit/>
          </a:bodyPr>
          <a:lstStyle/>
          <a:p>
            <a:r>
              <a:rPr lang="lt-LT" sz="3001" noProof="0" dirty="0" smtClean="0">
                <a:solidFill>
                  <a:srgbClr val="434343"/>
                </a:solidFill>
                <a:latin typeface="Trebuchet MS"/>
                <a:ea typeface="Trebuchet MS"/>
                <a:cs typeface="Trebuchet MS"/>
                <a:sym typeface="Trebuchet MS"/>
                <a:rtl val="0"/>
              </a:rPr>
              <a:t>Pramogos</a:t>
            </a:r>
            <a:endParaRPr lang="lt-LT" sz="3001" noProof="0" dirty="0">
              <a:solidFill>
                <a:srgbClr val="434343"/>
              </a:solidFill>
              <a:latin typeface="Trebuchet MS"/>
              <a:ea typeface="Trebuchet MS"/>
              <a:cs typeface="Trebuchet MS"/>
              <a:sym typeface="Trebuchet MS"/>
              <a:rtl val="0"/>
            </a:endParaRPr>
          </a:p>
        </p:txBody>
      </p:sp>
      <p:sp>
        <p:nvSpPr>
          <p:cNvPr id="4" name="Shape 90"/>
          <p:cNvSpPr txBox="1">
            <a:spLocks noGrp="1"/>
          </p:cNvSpPr>
          <p:nvPr>
            <p:ph type="body" idx="4294967295"/>
          </p:nvPr>
        </p:nvSpPr>
        <p:spPr>
          <a:xfrm>
            <a:off x="457203" y="907162"/>
            <a:ext cx="8141699" cy="2054699"/>
          </a:xfrm>
          <a:prstGeom prst="round2DiagRect">
            <a:avLst/>
          </a:prstGeom>
          <a:solidFill>
            <a:schemeClr val="bg1">
              <a:alpha val="70000"/>
            </a:schemeClr>
          </a:solidFill>
          <a:ln>
            <a:solidFill>
              <a:schemeClr val="tx2"/>
            </a:solidFill>
          </a:ln>
        </p:spPr>
        <p:style>
          <a:lnRef idx="1">
            <a:schemeClr val="accent2"/>
          </a:lnRef>
          <a:fillRef idx="2">
            <a:schemeClr val="accent2"/>
          </a:fillRef>
          <a:effectRef idx="1">
            <a:schemeClr val="accent2"/>
          </a:effectRef>
          <a:fontRef idx="minor">
            <a:schemeClr val="dk1"/>
          </a:fontRef>
        </p:style>
        <p:txBody>
          <a:bodyPr vert="horz" lIns="91425" tIns="90000" rIns="91425" bIns="91425" rtlCol="0" anchor="ctr" anchorCtr="0">
            <a:noAutofit/>
          </a:bodyPr>
          <a:lstStyle/>
          <a:p>
            <a:pPr fontAlgn="t"/>
            <a:r>
              <a:rPr lang="lt-LT" sz="2000" noProof="0" dirty="0" smtClean="0"/>
              <a:t>Aktyvus socialinis gyvenimas</a:t>
            </a:r>
          </a:p>
          <a:p>
            <a:pPr fontAlgn="t"/>
            <a:r>
              <a:rPr lang="lt-LT" sz="2000" noProof="0" dirty="0" smtClean="0"/>
              <a:t>Koledžų tematiniai vakarėliai (bops / entz)</a:t>
            </a:r>
          </a:p>
          <a:p>
            <a:pPr fontAlgn="t"/>
            <a:r>
              <a:rPr lang="lt-LT" sz="2000" noProof="0" dirty="0" smtClean="0"/>
              <a:t>Barai, klubai, teatrai, kino teatrai</a:t>
            </a:r>
          </a:p>
          <a:p>
            <a:pPr fontAlgn="t"/>
            <a:r>
              <a:rPr lang="lt-LT" sz="2000" noProof="0" dirty="0" smtClean="0"/>
              <a:t>Punting‘as (plaukimas plokščiadugne valtimi atsistumiant kartimi)</a:t>
            </a:r>
            <a:endParaRPr lang="lt-LT" sz="2000" noProof="0" dirty="0"/>
          </a:p>
        </p:txBody>
      </p:sp>
      <p:sp>
        <p:nvSpPr>
          <p:cNvPr id="5" name="Shape 90"/>
          <p:cNvSpPr txBox="1">
            <a:spLocks noGrp="1"/>
          </p:cNvSpPr>
          <p:nvPr>
            <p:ph type="body" idx="4294967295"/>
          </p:nvPr>
        </p:nvSpPr>
        <p:spPr>
          <a:xfrm>
            <a:off x="1134770" y="3150589"/>
            <a:ext cx="6786563" cy="1756257"/>
          </a:xfrm>
          <a:prstGeom prst="round2DiagRect">
            <a:avLst/>
          </a:prstGeom>
          <a:solidFill>
            <a:schemeClr val="bg1">
              <a:alpha val="70000"/>
            </a:schemeClr>
          </a:solidFill>
          <a:ln>
            <a:solidFill>
              <a:schemeClr val="tx2"/>
            </a:solidFill>
          </a:ln>
        </p:spPr>
        <p:style>
          <a:lnRef idx="1">
            <a:schemeClr val="accent2"/>
          </a:lnRef>
          <a:fillRef idx="2">
            <a:schemeClr val="accent2"/>
          </a:fillRef>
          <a:effectRef idx="1">
            <a:schemeClr val="accent2"/>
          </a:effectRef>
          <a:fontRef idx="minor">
            <a:schemeClr val="dk1"/>
          </a:fontRef>
        </p:style>
        <p:txBody>
          <a:bodyPr vert="horz" lIns="1260000" tIns="90000" rIns="91425" bIns="91425" rtlCol="0" anchor="t" anchorCtr="0">
            <a:noAutofit/>
          </a:bodyPr>
          <a:lstStyle/>
          <a:p>
            <a:pPr marL="0" indent="0" fontAlgn="t">
              <a:buNone/>
            </a:pPr>
            <a:r>
              <a:rPr lang="lt-LT" sz="2000" noProof="0" dirty="0"/>
              <a:t>„Jaučiasi, kad Oksfordas yra didesnis už Kembridžą, daugiau veiksmo ir parduotuvių</a:t>
            </a:r>
            <a:r>
              <a:rPr lang="lt-LT" sz="2000" noProof="0" dirty="0" smtClean="0"/>
              <a:t>… Pramogų </a:t>
            </a:r>
            <a:r>
              <a:rPr lang="lt-LT" sz="2000" noProof="0" dirty="0"/>
              <a:t>pasirinkimas Oksforde žymiai didesnis nei Kembridže.”</a:t>
            </a:r>
          </a:p>
          <a:p>
            <a:pPr marL="0" indent="0" algn="r" fontAlgn="t">
              <a:buNone/>
            </a:pPr>
            <a:r>
              <a:rPr lang="lt-LT" sz="1801" noProof="0" dirty="0" smtClean="0"/>
              <a:t>Tumas Beinortas</a:t>
            </a:r>
            <a:endParaRPr lang="lt-LT" sz="1801" noProof="0" dirty="0"/>
          </a:p>
          <a:p>
            <a:pPr marL="0" indent="0" fontAlgn="t">
              <a:buNone/>
            </a:pPr>
            <a:endParaRPr lang="lt-LT" sz="2000" noProof="0" dirty="0"/>
          </a:p>
        </p:txBody>
      </p:sp>
      <p:sp>
        <p:nvSpPr>
          <p:cNvPr id="6" name="TextBox 5"/>
          <p:cNvSpPr txBox="1"/>
          <p:nvPr/>
        </p:nvSpPr>
        <p:spPr>
          <a:xfrm>
            <a:off x="1134770" y="2678777"/>
            <a:ext cx="1155113" cy="3770135"/>
          </a:xfrm>
          <a:prstGeom prst="rect">
            <a:avLst/>
          </a:prstGeom>
          <a:noFill/>
        </p:spPr>
        <p:txBody>
          <a:bodyPr wrap="square" rtlCol="0">
            <a:spAutoFit/>
          </a:bodyPr>
          <a:lstStyle/>
          <a:p>
            <a:r>
              <a:rPr lang="lt-LT" sz="23899" dirty="0">
                <a:solidFill>
                  <a:schemeClr val="tx1">
                    <a:lumMod val="65000"/>
                    <a:lumOff val="35000"/>
                  </a:schemeClr>
                </a:solidFill>
                <a:latin typeface="Georgia" panose="02040502050405020303" pitchFamily="18" charset="0"/>
              </a:rPr>
              <a:t>“</a:t>
            </a:r>
            <a:endParaRPr lang="en-US" sz="23899" dirty="0">
              <a:solidFill>
                <a:schemeClr val="tx1">
                  <a:lumMod val="65000"/>
                  <a:lumOff val="35000"/>
                </a:schemeClr>
              </a:solidFill>
              <a:latin typeface="Georgia" panose="02040502050405020303" pitchFamily="18" charset="0"/>
            </a:endParaRPr>
          </a:p>
        </p:txBody>
      </p:sp>
    </p:spTree>
    <p:extLst>
      <p:ext uri="{BB962C8B-B14F-4D97-AF65-F5344CB8AC3E}">
        <p14:creationId xmlns:p14="http://schemas.microsoft.com/office/powerpoint/2010/main" val="1232020119"/>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bg/>
                                          </p:spTgt>
                                        </p:tgtEl>
                                        <p:attrNameLst>
                                          <p:attrName>style.visibility</p:attrName>
                                        </p:attrNameLst>
                                      </p:cBhvr>
                                      <p:to>
                                        <p:strVal val="visible"/>
                                      </p:to>
                                    </p:set>
                                    <p:animEffect transition="in" filter="fade">
                                      <p:cBhvr>
                                        <p:cTn id="7" dur="500"/>
                                        <p:tgtEl>
                                          <p:spTgt spid="4">
                                            <p:bg/>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xEl>
                                              <p:pRg st="0" end="0"/>
                                            </p:txEl>
                                          </p:spTgt>
                                        </p:tgtEl>
                                        <p:attrNameLst>
                                          <p:attrName>style.visibility</p:attrName>
                                        </p:attrNameLst>
                                      </p:cBhvr>
                                      <p:to>
                                        <p:strVal val="visible"/>
                                      </p:to>
                                    </p:set>
                                    <p:animEffect transition="in" filter="fade">
                                      <p:cBhvr>
                                        <p:cTn id="10" dur="500"/>
                                        <p:tgtEl>
                                          <p:spTgt spid="4">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Effect transition="in" filter="fade">
                                      <p:cBhvr>
                                        <p:cTn id="13" dur="500"/>
                                        <p:tgtEl>
                                          <p:spTgt spid="4">
                                            <p:txEl>
                                              <p:pRg st="1" end="1"/>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
                                            <p:txEl>
                                              <p:pRg st="2" end="2"/>
                                            </p:txEl>
                                          </p:spTgt>
                                        </p:tgtEl>
                                        <p:attrNameLst>
                                          <p:attrName>style.visibility</p:attrName>
                                        </p:attrNameLst>
                                      </p:cBhvr>
                                      <p:to>
                                        <p:strVal val="visible"/>
                                      </p:to>
                                    </p:set>
                                    <p:animEffect transition="in" filter="fade">
                                      <p:cBhvr>
                                        <p:cTn id="16" dur="500"/>
                                        <p:tgtEl>
                                          <p:spTgt spid="4">
                                            <p:txEl>
                                              <p:pRg st="2" end="2"/>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animEffect transition="in" filter="fade">
                                      <p:cBhvr>
                                        <p:cTn id="19" dur="500"/>
                                        <p:tgtEl>
                                          <p:spTgt spid="4">
                                            <p:txEl>
                                              <p:pRg st="3" end="3"/>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5">
                                            <p:bg/>
                                          </p:spTgt>
                                        </p:tgtEl>
                                        <p:attrNameLst>
                                          <p:attrName>style.visibility</p:attrName>
                                        </p:attrNameLst>
                                      </p:cBhvr>
                                      <p:to>
                                        <p:strVal val="visible"/>
                                      </p:to>
                                    </p:set>
                                    <p:animEffect transition="in" filter="fade">
                                      <p:cBhvr>
                                        <p:cTn id="24" dur="500"/>
                                        <p:tgtEl>
                                          <p:spTgt spid="5">
                                            <p:bg/>
                                          </p:spTgt>
                                        </p:tgtEl>
                                      </p:cBhvr>
                                    </p:animEffect>
                                  </p:childTnLst>
                                </p:cTn>
                              </p:par>
                            </p:childTnLst>
                          </p:cTn>
                        </p:par>
                        <p:par>
                          <p:cTn id="25" fill="hold">
                            <p:stCondLst>
                              <p:cond delay="500"/>
                            </p:stCondLst>
                            <p:childTnLst>
                              <p:par>
                                <p:cTn id="26" presetID="10" presetClass="entr" presetSubtype="0" fill="hold" grpId="0" nodeType="afterEffect">
                                  <p:stCondLst>
                                    <p:cond delay="0"/>
                                  </p:stCondLst>
                                  <p:childTnLst>
                                    <p:set>
                                      <p:cBhvr>
                                        <p:cTn id="27" dur="1" fill="hold">
                                          <p:stCondLst>
                                            <p:cond delay="0"/>
                                          </p:stCondLst>
                                        </p:cTn>
                                        <p:tgtEl>
                                          <p:spTgt spid="5">
                                            <p:txEl>
                                              <p:pRg st="0" end="0"/>
                                            </p:txEl>
                                          </p:spTgt>
                                        </p:tgtEl>
                                        <p:attrNameLst>
                                          <p:attrName>style.visibility</p:attrName>
                                        </p:attrNameLst>
                                      </p:cBhvr>
                                      <p:to>
                                        <p:strVal val="visible"/>
                                      </p:to>
                                    </p:set>
                                    <p:animEffect transition="in" filter="fade">
                                      <p:cBhvr>
                                        <p:cTn id="28" dur="500"/>
                                        <p:tgtEl>
                                          <p:spTgt spid="5">
                                            <p:txEl>
                                              <p:pRg st="0" end="0"/>
                                            </p:txEl>
                                          </p:spTgt>
                                        </p:tgtEl>
                                      </p:cBhvr>
                                    </p:animEffect>
                                  </p:childTnLst>
                                </p:cTn>
                              </p:par>
                            </p:childTnLst>
                          </p:cTn>
                        </p:par>
                        <p:par>
                          <p:cTn id="29" fill="hold">
                            <p:stCondLst>
                              <p:cond delay="1000"/>
                            </p:stCondLst>
                            <p:childTnLst>
                              <p:par>
                                <p:cTn id="30" presetID="10" presetClass="entr" presetSubtype="0" fill="hold" grpId="0" nodeType="afterEffect">
                                  <p:stCondLst>
                                    <p:cond delay="0"/>
                                  </p:stCondLst>
                                  <p:childTnLst>
                                    <p:set>
                                      <p:cBhvr>
                                        <p:cTn id="31" dur="1" fill="hold">
                                          <p:stCondLst>
                                            <p:cond delay="0"/>
                                          </p:stCondLst>
                                        </p:cTn>
                                        <p:tgtEl>
                                          <p:spTgt spid="5">
                                            <p:txEl>
                                              <p:pRg st="1" end="1"/>
                                            </p:txEl>
                                          </p:spTgt>
                                        </p:tgtEl>
                                        <p:attrNameLst>
                                          <p:attrName>style.visibility</p:attrName>
                                        </p:attrNameLst>
                                      </p:cBhvr>
                                      <p:to>
                                        <p:strVal val="visible"/>
                                      </p:to>
                                    </p:set>
                                    <p:animEffect transition="in" filter="fade">
                                      <p:cBhvr>
                                        <p:cTn id="32" dur="500"/>
                                        <p:tgtEl>
                                          <p:spTgt spid="5">
                                            <p:txEl>
                                              <p:pRg st="1" end="1"/>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fade">
                                      <p:cBhvr>
                                        <p:cTn id="3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animBg="1"/>
      <p:bldP spid="5" grpId="0" build="p" animBg="1"/>
      <p:bldP spid="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Shape 105"/>
          <p:cNvSpPr txBox="1">
            <a:spLocks noGrp="1"/>
          </p:cNvSpPr>
          <p:nvPr>
            <p:ph type="title"/>
          </p:nvPr>
        </p:nvSpPr>
        <p:spPr>
          <a:xfrm>
            <a:off x="457203" y="205977"/>
            <a:ext cx="8141700" cy="683099"/>
          </a:xfrm>
          <a:prstGeom prst="rect">
            <a:avLst/>
          </a:prstGeom>
        </p:spPr>
        <p:txBody>
          <a:bodyPr vert="horz" lIns="91425" tIns="91425" rIns="91425" bIns="91425" rtlCol="0" anchor="ctr" anchorCtr="0">
            <a:noAutofit/>
          </a:bodyPr>
          <a:lstStyle/>
          <a:p>
            <a:r>
              <a:rPr lang="lt-LT" sz="3001" noProof="0" dirty="0" smtClean="0">
                <a:solidFill>
                  <a:srgbClr val="434343"/>
                </a:solidFill>
                <a:latin typeface="Trebuchet MS"/>
                <a:ea typeface="Trebuchet MS"/>
                <a:cs typeface="Trebuchet MS"/>
                <a:sym typeface="Trebuchet MS"/>
                <a:rtl val="0"/>
              </a:rPr>
              <a:t>Sportas</a:t>
            </a:r>
            <a:endParaRPr lang="lt-LT" sz="3001" noProof="0" dirty="0">
              <a:solidFill>
                <a:srgbClr val="434343"/>
              </a:solidFill>
              <a:latin typeface="Trebuchet MS"/>
              <a:ea typeface="Trebuchet MS"/>
              <a:cs typeface="Trebuchet MS"/>
              <a:sym typeface="Trebuchet MS"/>
              <a:rtl val="0"/>
            </a:endParaRPr>
          </a:p>
        </p:txBody>
      </p:sp>
      <p:sp>
        <p:nvSpPr>
          <p:cNvPr id="4" name="Shape 90"/>
          <p:cNvSpPr txBox="1">
            <a:spLocks noGrp="1"/>
          </p:cNvSpPr>
          <p:nvPr>
            <p:ph type="body" idx="4294967295"/>
          </p:nvPr>
        </p:nvSpPr>
        <p:spPr>
          <a:xfrm>
            <a:off x="381002" y="1638716"/>
            <a:ext cx="8294102" cy="2158584"/>
          </a:xfrm>
          <a:prstGeom prst="round2DiagRect">
            <a:avLst/>
          </a:prstGeom>
          <a:solidFill>
            <a:schemeClr val="bg1">
              <a:alpha val="70000"/>
            </a:schemeClr>
          </a:solidFill>
          <a:ln>
            <a:solidFill>
              <a:schemeClr val="tx2"/>
            </a:solidFill>
          </a:ln>
        </p:spPr>
        <p:style>
          <a:lnRef idx="1">
            <a:schemeClr val="accent2"/>
          </a:lnRef>
          <a:fillRef idx="2">
            <a:schemeClr val="accent2"/>
          </a:fillRef>
          <a:effectRef idx="1">
            <a:schemeClr val="accent2"/>
          </a:effectRef>
          <a:fontRef idx="minor">
            <a:schemeClr val="dk1"/>
          </a:fontRef>
        </p:style>
        <p:txBody>
          <a:bodyPr vert="horz" lIns="91425" tIns="90000" rIns="91425" bIns="91425" rtlCol="0" anchor="t" anchorCtr="0">
            <a:noAutofit/>
          </a:bodyPr>
          <a:lstStyle/>
          <a:p>
            <a:pPr fontAlgn="t"/>
            <a:r>
              <a:rPr lang="lt-LT" sz="2000" noProof="0" dirty="0" smtClean="0"/>
              <a:t>Irklavimas: sportas #1</a:t>
            </a:r>
          </a:p>
          <a:p>
            <a:pPr fontAlgn="t"/>
            <a:r>
              <a:rPr lang="lt-LT" sz="2000" noProof="0" dirty="0" smtClean="0"/>
              <a:t>Daugybė sporto šakų (</a:t>
            </a:r>
            <a:r>
              <a:rPr lang="en-GB" sz="2000" dirty="0" smtClean="0"/>
              <a:t>Quidditch</a:t>
            </a:r>
            <a:r>
              <a:rPr lang="lt-LT" sz="2000" noProof="0" dirty="0" smtClean="0"/>
              <a:t>, </a:t>
            </a:r>
            <a:r>
              <a:rPr lang="en-GB" sz="2000" dirty="0" smtClean="0"/>
              <a:t>Underwater</a:t>
            </a:r>
            <a:r>
              <a:rPr lang="lt-LT" sz="2000" noProof="0" dirty="0" smtClean="0"/>
              <a:t> </a:t>
            </a:r>
            <a:r>
              <a:rPr lang="en-GB" sz="2000" dirty="0" smtClean="0"/>
              <a:t>Hockey</a:t>
            </a:r>
            <a:r>
              <a:rPr lang="lt-LT" sz="2000" noProof="0" dirty="0" smtClean="0"/>
              <a:t>)</a:t>
            </a:r>
          </a:p>
          <a:p>
            <a:pPr fontAlgn="t"/>
            <a:r>
              <a:rPr lang="en-GB" sz="2000" dirty="0" smtClean="0"/>
              <a:t>Varsity</a:t>
            </a:r>
            <a:r>
              <a:rPr lang="lt-LT" sz="2000" noProof="0" dirty="0" smtClean="0"/>
              <a:t>: varžybos tarp stipriausių Oksfordo ir Kembridžo komandų</a:t>
            </a:r>
          </a:p>
          <a:p>
            <a:pPr fontAlgn="t"/>
            <a:r>
              <a:rPr lang="lt-LT" sz="2000" noProof="0" dirty="0" smtClean="0"/>
              <a:t>Oxford stiprybė – plaukimas (geresnės sąlygos, baseinai)</a:t>
            </a:r>
          </a:p>
          <a:p>
            <a:pPr fontAlgn="t"/>
            <a:r>
              <a:rPr lang="lt-LT" sz="2000" noProof="0" dirty="0" smtClean="0"/>
              <a:t>Cambridge stiprybė – atletika</a:t>
            </a:r>
            <a:endParaRPr lang="lt-LT" sz="2000" noProof="0" dirty="0"/>
          </a:p>
        </p:txBody>
      </p:sp>
    </p:spTree>
    <p:extLst>
      <p:ext uri="{BB962C8B-B14F-4D97-AF65-F5344CB8AC3E}">
        <p14:creationId xmlns:p14="http://schemas.microsoft.com/office/powerpoint/2010/main" val="1622886669"/>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bg/>
                                          </p:spTgt>
                                        </p:tgtEl>
                                        <p:attrNameLst>
                                          <p:attrName>style.visibility</p:attrName>
                                        </p:attrNameLst>
                                      </p:cBhvr>
                                      <p:to>
                                        <p:strVal val="visible"/>
                                      </p:to>
                                    </p:set>
                                    <p:animEffect transition="in" filter="fade">
                                      <p:cBhvr>
                                        <p:cTn id="7" dur="500"/>
                                        <p:tgtEl>
                                          <p:spTgt spid="4">
                                            <p:bg/>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xEl>
                                              <p:pRg st="0" end="0"/>
                                            </p:txEl>
                                          </p:spTgt>
                                        </p:tgtEl>
                                        <p:attrNameLst>
                                          <p:attrName>style.visibility</p:attrName>
                                        </p:attrNameLst>
                                      </p:cBhvr>
                                      <p:to>
                                        <p:strVal val="visible"/>
                                      </p:to>
                                    </p:set>
                                    <p:animEffect transition="in" filter="fade">
                                      <p:cBhvr>
                                        <p:cTn id="10" dur="500"/>
                                        <p:tgtEl>
                                          <p:spTgt spid="4">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animEffect transition="in" filter="fade">
                                      <p:cBhvr>
                                        <p:cTn id="15" dur="500"/>
                                        <p:tgtEl>
                                          <p:spTgt spid="4">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4">
                                            <p:txEl>
                                              <p:pRg st="2" end="2"/>
                                            </p:txEl>
                                          </p:spTgt>
                                        </p:tgtEl>
                                        <p:attrNameLst>
                                          <p:attrName>style.visibility</p:attrName>
                                        </p:attrNameLst>
                                      </p:cBhvr>
                                      <p:to>
                                        <p:strVal val="visible"/>
                                      </p:to>
                                    </p:set>
                                    <p:animEffect transition="in" filter="fade">
                                      <p:cBhvr>
                                        <p:cTn id="20" dur="500"/>
                                        <p:tgtEl>
                                          <p:spTgt spid="4">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animEffect transition="in" filter="fade">
                                      <p:cBhvr>
                                        <p:cTn id="25" dur="500"/>
                                        <p:tgtEl>
                                          <p:spTgt spid="4">
                                            <p:txEl>
                                              <p:pRg st="3" end="3"/>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4">
                                            <p:txEl>
                                              <p:pRg st="4" end="4"/>
                                            </p:txEl>
                                          </p:spTgt>
                                        </p:tgtEl>
                                        <p:attrNameLst>
                                          <p:attrName>style.visibility</p:attrName>
                                        </p:attrNameLst>
                                      </p:cBhvr>
                                      <p:to>
                                        <p:strVal val="visible"/>
                                      </p:to>
                                    </p:set>
                                    <p:animEffect transition="in" filter="fade">
                                      <p:cBhvr>
                                        <p:cTn id="28"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8297" y="2024505"/>
            <a:ext cx="8229600" cy="857252"/>
          </a:xfrm>
        </p:spPr>
        <p:txBody>
          <a:bodyPr>
            <a:normAutofit/>
          </a:bodyPr>
          <a:lstStyle/>
          <a:p>
            <a:pPr marL="171442" indent="-171442" algn="ctr"/>
            <a:r>
              <a:rPr lang="lt-LT" sz="4800" b="1" noProof="0" dirty="0">
                <a:solidFill>
                  <a:srgbClr val="434343"/>
                </a:solidFill>
                <a:latin typeface="Trebuchet MS"/>
                <a:ea typeface="Trebuchet MS"/>
                <a:cs typeface="Trebuchet MS"/>
                <a:rtl val="0"/>
              </a:rPr>
              <a:t>Kursų apžvalga</a:t>
            </a:r>
          </a:p>
        </p:txBody>
      </p:sp>
    </p:spTree>
    <p:extLst>
      <p:ext uri="{BB962C8B-B14F-4D97-AF65-F5344CB8AC3E}">
        <p14:creationId xmlns:p14="http://schemas.microsoft.com/office/powerpoint/2010/main" val="204637750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Shape 105"/>
          <p:cNvSpPr txBox="1">
            <a:spLocks noGrp="1"/>
          </p:cNvSpPr>
          <p:nvPr>
            <p:ph type="title"/>
          </p:nvPr>
        </p:nvSpPr>
        <p:spPr>
          <a:xfrm>
            <a:off x="457203" y="205977"/>
            <a:ext cx="8141700" cy="683099"/>
          </a:xfrm>
          <a:prstGeom prst="rect">
            <a:avLst/>
          </a:prstGeom>
        </p:spPr>
        <p:txBody>
          <a:bodyPr vert="horz" lIns="91425" tIns="91425" rIns="91425" bIns="91425" rtlCol="0" anchor="ctr" anchorCtr="0">
            <a:noAutofit/>
          </a:bodyPr>
          <a:lstStyle/>
          <a:p>
            <a:r>
              <a:rPr lang="lt-LT" sz="3001" noProof="0" dirty="0">
                <a:solidFill>
                  <a:srgbClr val="434343"/>
                </a:solidFill>
                <a:latin typeface="Trebuchet MS"/>
                <a:ea typeface="Trebuchet MS"/>
                <a:cs typeface="Trebuchet MS"/>
                <a:sym typeface="Trebuchet MS"/>
                <a:rtl val="0"/>
              </a:rPr>
              <a:t>Studijų struktūra</a:t>
            </a:r>
          </a:p>
        </p:txBody>
      </p:sp>
      <p:sp>
        <p:nvSpPr>
          <p:cNvPr id="4" name="Shape 90"/>
          <p:cNvSpPr txBox="1">
            <a:spLocks noGrp="1"/>
          </p:cNvSpPr>
          <p:nvPr>
            <p:ph type="body" idx="4294967295"/>
          </p:nvPr>
        </p:nvSpPr>
        <p:spPr>
          <a:xfrm>
            <a:off x="278678" y="1071160"/>
            <a:ext cx="4089327" cy="3563908"/>
          </a:xfrm>
          <a:prstGeom prst="round2DiagRect">
            <a:avLst/>
          </a:prstGeom>
          <a:solidFill>
            <a:schemeClr val="bg1">
              <a:alpha val="70000"/>
            </a:schemeClr>
          </a:solidFill>
          <a:ln>
            <a:solidFill>
              <a:schemeClr val="tx2"/>
            </a:solidFill>
          </a:ln>
        </p:spPr>
        <p:style>
          <a:lnRef idx="1">
            <a:schemeClr val="accent2"/>
          </a:lnRef>
          <a:fillRef idx="2">
            <a:schemeClr val="accent2"/>
          </a:fillRef>
          <a:effectRef idx="1">
            <a:schemeClr val="accent2"/>
          </a:effectRef>
          <a:fontRef idx="minor">
            <a:schemeClr val="dk1"/>
          </a:fontRef>
        </p:style>
        <p:txBody>
          <a:bodyPr vert="horz" lIns="91425" tIns="90000" rIns="91425" bIns="91425" rtlCol="0" anchor="t" anchorCtr="0">
            <a:noAutofit/>
          </a:bodyPr>
          <a:lstStyle/>
          <a:p>
            <a:pPr marL="0" indent="0" algn="ctr" fontAlgn="ctr">
              <a:buNone/>
            </a:pPr>
            <a:r>
              <a:rPr lang="lt-LT" sz="3001" b="1" noProof="0" dirty="0">
                <a:solidFill>
                  <a:srgbClr val="434343"/>
                </a:solidFill>
              </a:rPr>
              <a:t>Cambridge</a:t>
            </a:r>
          </a:p>
          <a:p>
            <a:pPr fontAlgn="t"/>
            <a:r>
              <a:rPr lang="lt-LT" sz="2000" noProof="0" dirty="0">
                <a:sym typeface="Trebuchet MS"/>
              </a:rPr>
              <a:t>Tripos</a:t>
            </a:r>
          </a:p>
          <a:p>
            <a:pPr fontAlgn="t"/>
            <a:r>
              <a:rPr lang="lt-LT" sz="2000" noProof="0" dirty="0">
                <a:sym typeface="Trebuchet MS"/>
              </a:rPr>
              <a:t>Part I: plati kurso apžvalga</a:t>
            </a:r>
          </a:p>
          <a:p>
            <a:pPr fontAlgn="t"/>
            <a:r>
              <a:rPr lang="lt-LT" sz="2000" noProof="0" dirty="0">
                <a:sym typeface="Trebuchet MS"/>
              </a:rPr>
              <a:t>Part II: laisvė specializacijai</a:t>
            </a:r>
          </a:p>
          <a:p>
            <a:pPr fontAlgn="t"/>
            <a:r>
              <a:rPr lang="lt-LT" sz="2000" noProof="0" dirty="0">
                <a:sym typeface="Trebuchet MS"/>
              </a:rPr>
              <a:t>Abiejų dalių egzaminai atskiri</a:t>
            </a:r>
          </a:p>
          <a:p>
            <a:pPr fontAlgn="t"/>
            <a:r>
              <a:rPr lang="lt-LT" sz="2000" noProof="0" dirty="0">
                <a:sym typeface="Trebuchet MS"/>
              </a:rPr>
              <a:t>Diplomui reikia 2 iš 3 </a:t>
            </a:r>
            <a:r>
              <a:rPr lang="lt-LT" sz="2000" noProof="0" dirty="0" smtClean="0">
                <a:sym typeface="Trebuchet MS"/>
              </a:rPr>
              <a:t>egzaminų sesijų</a:t>
            </a:r>
            <a:endParaRPr lang="lt-LT" sz="2000" noProof="0" dirty="0">
              <a:sym typeface="Trebuchet MS"/>
            </a:endParaRPr>
          </a:p>
          <a:p>
            <a:pPr fontAlgn="t"/>
            <a:r>
              <a:rPr lang="lt-LT" sz="2000" noProof="0" dirty="0">
                <a:sym typeface="Trebuchet MS"/>
              </a:rPr>
              <a:t>Lengva pakeisti kursą</a:t>
            </a:r>
          </a:p>
        </p:txBody>
      </p:sp>
      <p:sp>
        <p:nvSpPr>
          <p:cNvPr id="5" name="Shape 90"/>
          <p:cNvSpPr txBox="1">
            <a:spLocks noGrp="1"/>
          </p:cNvSpPr>
          <p:nvPr>
            <p:ph type="body" idx="4294967295"/>
          </p:nvPr>
        </p:nvSpPr>
        <p:spPr>
          <a:xfrm>
            <a:off x="4776000" y="1071154"/>
            <a:ext cx="4089600" cy="3563909"/>
          </a:xfrm>
          <a:prstGeom prst="round2DiagRect">
            <a:avLst/>
          </a:prstGeom>
          <a:solidFill>
            <a:schemeClr val="bg1">
              <a:alpha val="70000"/>
            </a:schemeClr>
          </a:solidFill>
          <a:ln>
            <a:solidFill>
              <a:schemeClr val="tx2"/>
            </a:solidFill>
          </a:ln>
        </p:spPr>
        <p:style>
          <a:lnRef idx="1">
            <a:schemeClr val="accent2"/>
          </a:lnRef>
          <a:fillRef idx="2">
            <a:schemeClr val="accent2"/>
          </a:fillRef>
          <a:effectRef idx="1">
            <a:schemeClr val="accent2"/>
          </a:effectRef>
          <a:fontRef idx="minor">
            <a:schemeClr val="dk1"/>
          </a:fontRef>
        </p:style>
        <p:txBody>
          <a:bodyPr vert="horz" lIns="91425" tIns="90000" rIns="91425" bIns="91425" rtlCol="0" anchor="t" anchorCtr="0">
            <a:noAutofit/>
          </a:bodyPr>
          <a:lstStyle/>
          <a:p>
            <a:pPr marL="0" indent="0" algn="ctr" fontAlgn="ctr">
              <a:spcBef>
                <a:spcPts val="0"/>
              </a:spcBef>
              <a:buNone/>
            </a:pPr>
            <a:r>
              <a:rPr lang="lt-LT" sz="3001" b="1" noProof="0" dirty="0" smtClean="0">
                <a:solidFill>
                  <a:srgbClr val="434343"/>
                </a:solidFill>
              </a:rPr>
              <a:t>Oxford</a:t>
            </a:r>
          </a:p>
          <a:p>
            <a:pPr fontAlgn="t"/>
            <a:r>
              <a:rPr lang="en-GB" sz="2000" dirty="0" smtClean="0"/>
              <a:t>Part I / Prelims</a:t>
            </a:r>
          </a:p>
          <a:p>
            <a:pPr fontAlgn="t"/>
            <a:r>
              <a:rPr lang="en-GB" sz="2000" dirty="0" smtClean="0"/>
              <a:t>Part II / Final Honour School</a:t>
            </a:r>
          </a:p>
          <a:p>
            <a:pPr fontAlgn="t"/>
            <a:r>
              <a:rPr lang="lt-LT" sz="2000" noProof="0" dirty="0" smtClean="0"/>
              <a:t>Pasirinkimai po pirmųjų metų:</a:t>
            </a:r>
          </a:p>
          <a:p>
            <a:pPr lvl="1" fontAlgn="t"/>
            <a:r>
              <a:rPr lang="lt-LT" sz="1700" noProof="0" dirty="0" smtClean="0"/>
              <a:t>Moduliai</a:t>
            </a:r>
          </a:p>
          <a:p>
            <a:pPr lvl="1" fontAlgn="t"/>
            <a:r>
              <a:rPr lang="lt-LT" sz="1700" noProof="0" dirty="0" smtClean="0"/>
              <a:t>Kurso pakraipa</a:t>
            </a:r>
          </a:p>
          <a:p>
            <a:pPr fontAlgn="t"/>
            <a:r>
              <a:rPr lang="lt-LT" sz="2000" noProof="0" dirty="0" smtClean="0"/>
              <a:t>2 egzaminų sesijos</a:t>
            </a:r>
            <a:endParaRPr lang="lt-LT" sz="2000" noProof="0" dirty="0"/>
          </a:p>
        </p:txBody>
      </p:sp>
    </p:spTree>
    <p:extLst>
      <p:ext uri="{BB962C8B-B14F-4D97-AF65-F5344CB8AC3E}">
        <p14:creationId xmlns:p14="http://schemas.microsoft.com/office/powerpoint/2010/main" val="612701656"/>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bg/>
                                          </p:spTgt>
                                        </p:tgtEl>
                                        <p:attrNameLst>
                                          <p:attrName>style.visibility</p:attrName>
                                        </p:attrNameLst>
                                      </p:cBhvr>
                                      <p:to>
                                        <p:strVal val="visible"/>
                                      </p:to>
                                    </p:set>
                                    <p:animEffect transition="in" filter="fade">
                                      <p:cBhvr>
                                        <p:cTn id="7" dur="500"/>
                                        <p:tgtEl>
                                          <p:spTgt spid="4">
                                            <p:bg/>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bg/>
                                          </p:spTgt>
                                        </p:tgtEl>
                                        <p:attrNameLst>
                                          <p:attrName>style.visibility</p:attrName>
                                        </p:attrNameLst>
                                      </p:cBhvr>
                                      <p:to>
                                        <p:strVal val="visible"/>
                                      </p:to>
                                    </p:set>
                                    <p:animEffect transition="in" filter="fade">
                                      <p:cBhvr>
                                        <p:cTn id="10" dur="500"/>
                                        <p:tgtEl>
                                          <p:spTgt spid="5">
                                            <p:bg/>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animEffect transition="in" filter="fade">
                                      <p:cBhvr>
                                        <p:cTn id="13" dur="500"/>
                                        <p:tgtEl>
                                          <p:spTgt spid="4">
                                            <p:txEl>
                                              <p:pRg st="0" end="0"/>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
                                            <p:txEl>
                                              <p:pRg st="0" end="0"/>
                                            </p:txEl>
                                          </p:spTgt>
                                        </p:tgtEl>
                                        <p:attrNameLst>
                                          <p:attrName>style.visibility</p:attrName>
                                        </p:attrNameLst>
                                      </p:cBhvr>
                                      <p:to>
                                        <p:strVal val="visible"/>
                                      </p:to>
                                    </p:set>
                                    <p:animEffect transition="in" filter="fade">
                                      <p:cBhvr>
                                        <p:cTn id="16" dur="500"/>
                                        <p:tgtEl>
                                          <p:spTgt spid="5">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4">
                                            <p:txEl>
                                              <p:pRg st="1" end="1"/>
                                            </p:txEl>
                                          </p:spTgt>
                                        </p:tgtEl>
                                        <p:attrNameLst>
                                          <p:attrName>style.visibility</p:attrName>
                                        </p:attrNameLst>
                                      </p:cBhvr>
                                      <p:to>
                                        <p:strVal val="visible"/>
                                      </p:to>
                                    </p:set>
                                    <p:animEffect transition="in" filter="fade">
                                      <p:cBhvr>
                                        <p:cTn id="21" dur="500"/>
                                        <p:tgtEl>
                                          <p:spTgt spid="4">
                                            <p:txEl>
                                              <p:pRg st="1" end="1"/>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
                                            <p:txEl>
                                              <p:pRg st="2" end="2"/>
                                            </p:txEl>
                                          </p:spTgt>
                                        </p:tgtEl>
                                        <p:attrNameLst>
                                          <p:attrName>style.visibility</p:attrName>
                                        </p:attrNameLst>
                                      </p:cBhvr>
                                      <p:to>
                                        <p:strVal val="visible"/>
                                      </p:to>
                                    </p:set>
                                    <p:animEffect transition="in" filter="fade">
                                      <p:cBhvr>
                                        <p:cTn id="24" dur="500"/>
                                        <p:tgtEl>
                                          <p:spTgt spid="4">
                                            <p:txEl>
                                              <p:pRg st="2" end="2"/>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animEffect transition="in" filter="fade">
                                      <p:cBhvr>
                                        <p:cTn id="27" dur="500"/>
                                        <p:tgtEl>
                                          <p:spTgt spid="4">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4" end="4"/>
                                            </p:txEl>
                                          </p:spTgt>
                                        </p:tgtEl>
                                        <p:attrNameLst>
                                          <p:attrName>style.visibility</p:attrName>
                                        </p:attrNameLst>
                                      </p:cBhvr>
                                      <p:to>
                                        <p:strVal val="visible"/>
                                      </p:to>
                                    </p:set>
                                    <p:animEffect transition="in" filter="fade">
                                      <p:cBhvr>
                                        <p:cTn id="32" dur="500"/>
                                        <p:tgtEl>
                                          <p:spTgt spid="4">
                                            <p:txEl>
                                              <p:pRg st="4" end="4"/>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4">
                                            <p:txEl>
                                              <p:pRg st="5" end="5"/>
                                            </p:txEl>
                                          </p:spTgt>
                                        </p:tgtEl>
                                        <p:attrNameLst>
                                          <p:attrName>style.visibility</p:attrName>
                                        </p:attrNameLst>
                                      </p:cBhvr>
                                      <p:to>
                                        <p:strVal val="visible"/>
                                      </p:to>
                                    </p:set>
                                    <p:animEffect transition="in" filter="fade">
                                      <p:cBhvr>
                                        <p:cTn id="35" dur="500"/>
                                        <p:tgtEl>
                                          <p:spTgt spid="4">
                                            <p:txEl>
                                              <p:pRg st="5" end="5"/>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4">
                                            <p:txEl>
                                              <p:pRg st="6" end="6"/>
                                            </p:txEl>
                                          </p:spTgt>
                                        </p:tgtEl>
                                        <p:attrNameLst>
                                          <p:attrName>style.visibility</p:attrName>
                                        </p:attrNameLst>
                                      </p:cBhvr>
                                      <p:to>
                                        <p:strVal val="visible"/>
                                      </p:to>
                                    </p:set>
                                    <p:animEffect transition="in" filter="fade">
                                      <p:cBhvr>
                                        <p:cTn id="38" dur="500"/>
                                        <p:tgtEl>
                                          <p:spTgt spid="4">
                                            <p:txEl>
                                              <p:pRg st="6" end="6"/>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5">
                                            <p:txEl>
                                              <p:pRg st="1" end="1"/>
                                            </p:txEl>
                                          </p:spTgt>
                                        </p:tgtEl>
                                        <p:attrNameLst>
                                          <p:attrName>style.visibility</p:attrName>
                                        </p:attrNameLst>
                                      </p:cBhvr>
                                      <p:to>
                                        <p:strVal val="visible"/>
                                      </p:to>
                                    </p:set>
                                    <p:animEffect transition="in" filter="fade">
                                      <p:cBhvr>
                                        <p:cTn id="43" dur="500"/>
                                        <p:tgtEl>
                                          <p:spTgt spid="5">
                                            <p:txEl>
                                              <p:pRg st="1" end="1"/>
                                            </p:txEl>
                                          </p:spTgt>
                                        </p:tgtEl>
                                      </p:cBhvr>
                                    </p:animEffect>
                                  </p:childTnLst>
                                </p:cTn>
                              </p:par>
                              <p:par>
                                <p:cTn id="44" presetID="10" presetClass="entr" presetSubtype="0" fill="hold" nodeType="withEffect">
                                  <p:stCondLst>
                                    <p:cond delay="0"/>
                                  </p:stCondLst>
                                  <p:childTnLst>
                                    <p:set>
                                      <p:cBhvr>
                                        <p:cTn id="45" dur="1" fill="hold">
                                          <p:stCondLst>
                                            <p:cond delay="0"/>
                                          </p:stCondLst>
                                        </p:cTn>
                                        <p:tgtEl>
                                          <p:spTgt spid="5">
                                            <p:txEl>
                                              <p:pRg st="2" end="2"/>
                                            </p:txEl>
                                          </p:spTgt>
                                        </p:tgtEl>
                                        <p:attrNameLst>
                                          <p:attrName>style.visibility</p:attrName>
                                        </p:attrNameLst>
                                      </p:cBhvr>
                                      <p:to>
                                        <p:strVal val="visible"/>
                                      </p:to>
                                    </p:set>
                                    <p:animEffect transition="in" filter="fade">
                                      <p:cBhvr>
                                        <p:cTn id="46" dur="500"/>
                                        <p:tgtEl>
                                          <p:spTgt spid="5">
                                            <p:txEl>
                                              <p:pRg st="2" end="2"/>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5">
                                            <p:txEl>
                                              <p:pRg st="3" end="3"/>
                                            </p:txEl>
                                          </p:spTgt>
                                        </p:tgtEl>
                                        <p:attrNameLst>
                                          <p:attrName>style.visibility</p:attrName>
                                        </p:attrNameLst>
                                      </p:cBhvr>
                                      <p:to>
                                        <p:strVal val="visible"/>
                                      </p:to>
                                    </p:set>
                                    <p:animEffect transition="in" filter="fade">
                                      <p:cBhvr>
                                        <p:cTn id="51" dur="500"/>
                                        <p:tgtEl>
                                          <p:spTgt spid="5">
                                            <p:txEl>
                                              <p:pRg st="3" end="3"/>
                                            </p:txEl>
                                          </p:spTgt>
                                        </p:tgtEl>
                                      </p:cBhvr>
                                    </p:animEffect>
                                  </p:childTnLst>
                                </p:cTn>
                              </p:par>
                              <p:par>
                                <p:cTn id="52" presetID="10" presetClass="entr" presetSubtype="0" fill="hold" nodeType="withEffect">
                                  <p:stCondLst>
                                    <p:cond delay="0"/>
                                  </p:stCondLst>
                                  <p:childTnLst>
                                    <p:set>
                                      <p:cBhvr>
                                        <p:cTn id="53" dur="1" fill="hold">
                                          <p:stCondLst>
                                            <p:cond delay="0"/>
                                          </p:stCondLst>
                                        </p:cTn>
                                        <p:tgtEl>
                                          <p:spTgt spid="5">
                                            <p:txEl>
                                              <p:pRg st="4" end="4"/>
                                            </p:txEl>
                                          </p:spTgt>
                                        </p:tgtEl>
                                        <p:attrNameLst>
                                          <p:attrName>style.visibility</p:attrName>
                                        </p:attrNameLst>
                                      </p:cBhvr>
                                      <p:to>
                                        <p:strVal val="visible"/>
                                      </p:to>
                                    </p:set>
                                    <p:animEffect transition="in" filter="fade">
                                      <p:cBhvr>
                                        <p:cTn id="54" dur="500"/>
                                        <p:tgtEl>
                                          <p:spTgt spid="5">
                                            <p:txEl>
                                              <p:pRg st="4" end="4"/>
                                            </p:txEl>
                                          </p:spTgt>
                                        </p:tgtEl>
                                      </p:cBhvr>
                                    </p:animEffect>
                                  </p:childTnLst>
                                </p:cTn>
                              </p:par>
                              <p:par>
                                <p:cTn id="55" presetID="10" presetClass="entr" presetSubtype="0" fill="hold" nodeType="withEffect">
                                  <p:stCondLst>
                                    <p:cond delay="0"/>
                                  </p:stCondLst>
                                  <p:childTnLst>
                                    <p:set>
                                      <p:cBhvr>
                                        <p:cTn id="56" dur="1" fill="hold">
                                          <p:stCondLst>
                                            <p:cond delay="0"/>
                                          </p:stCondLst>
                                        </p:cTn>
                                        <p:tgtEl>
                                          <p:spTgt spid="5">
                                            <p:txEl>
                                              <p:pRg st="5" end="5"/>
                                            </p:txEl>
                                          </p:spTgt>
                                        </p:tgtEl>
                                        <p:attrNameLst>
                                          <p:attrName>style.visibility</p:attrName>
                                        </p:attrNameLst>
                                      </p:cBhvr>
                                      <p:to>
                                        <p:strVal val="visible"/>
                                      </p:to>
                                    </p:set>
                                    <p:animEffect transition="in" filter="fade">
                                      <p:cBhvr>
                                        <p:cTn id="57" dur="500"/>
                                        <p:tgtEl>
                                          <p:spTgt spid="5">
                                            <p:txEl>
                                              <p:pRg st="5" end="5"/>
                                            </p:txEl>
                                          </p:spTgt>
                                        </p:tgtEl>
                                      </p:cBhvr>
                                    </p:animEffect>
                                  </p:childTnLst>
                                </p:cTn>
                              </p:par>
                              <p:par>
                                <p:cTn id="58" presetID="10" presetClass="entr" presetSubtype="0" fill="hold" nodeType="withEffect">
                                  <p:stCondLst>
                                    <p:cond delay="0"/>
                                  </p:stCondLst>
                                  <p:childTnLst>
                                    <p:set>
                                      <p:cBhvr>
                                        <p:cTn id="59" dur="1" fill="hold">
                                          <p:stCondLst>
                                            <p:cond delay="0"/>
                                          </p:stCondLst>
                                        </p:cTn>
                                        <p:tgtEl>
                                          <p:spTgt spid="5">
                                            <p:txEl>
                                              <p:pRg st="6" end="6"/>
                                            </p:txEl>
                                          </p:spTgt>
                                        </p:tgtEl>
                                        <p:attrNameLst>
                                          <p:attrName>style.visibility</p:attrName>
                                        </p:attrNameLst>
                                      </p:cBhvr>
                                      <p:to>
                                        <p:strVal val="visible"/>
                                      </p:to>
                                    </p:set>
                                    <p:animEffect transition="in" filter="fade">
                                      <p:cBhvr>
                                        <p:cTn id="60"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animBg="1"/>
      <p:bldP spid="5" grpId="0" uiExpand="1" build="p"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Shape 105"/>
          <p:cNvSpPr txBox="1">
            <a:spLocks noGrp="1"/>
          </p:cNvSpPr>
          <p:nvPr>
            <p:ph type="title"/>
          </p:nvPr>
        </p:nvSpPr>
        <p:spPr>
          <a:xfrm>
            <a:off x="457203" y="205977"/>
            <a:ext cx="8141700" cy="683099"/>
          </a:xfrm>
          <a:prstGeom prst="rect">
            <a:avLst/>
          </a:prstGeom>
        </p:spPr>
        <p:txBody>
          <a:bodyPr vert="horz" lIns="91425" tIns="91425" rIns="91425" bIns="91425" rtlCol="0" anchor="ctr" anchorCtr="0">
            <a:noAutofit/>
          </a:bodyPr>
          <a:lstStyle/>
          <a:p>
            <a:r>
              <a:rPr lang="lt-LT" sz="3001" noProof="0" dirty="0" smtClean="0">
                <a:solidFill>
                  <a:srgbClr val="434343"/>
                </a:solidFill>
                <a:latin typeface="Trebuchet MS"/>
                <a:ea typeface="Trebuchet MS"/>
                <a:cs typeface="Trebuchet MS"/>
                <a:sym typeface="Trebuchet MS"/>
                <a:rtl val="0"/>
              </a:rPr>
              <a:t>Kursai: bendri patarimai</a:t>
            </a:r>
            <a:endParaRPr lang="lt-LT" sz="3001" noProof="0" dirty="0">
              <a:solidFill>
                <a:srgbClr val="434343"/>
              </a:solidFill>
              <a:latin typeface="Trebuchet MS"/>
              <a:ea typeface="Trebuchet MS"/>
              <a:cs typeface="Trebuchet MS"/>
              <a:sym typeface="Trebuchet MS"/>
              <a:rtl val="0"/>
            </a:endParaRPr>
          </a:p>
        </p:txBody>
      </p:sp>
      <p:sp>
        <p:nvSpPr>
          <p:cNvPr id="4" name="Shape 90"/>
          <p:cNvSpPr txBox="1">
            <a:spLocks noGrp="1"/>
          </p:cNvSpPr>
          <p:nvPr>
            <p:ph type="body" idx="4294967295"/>
          </p:nvPr>
        </p:nvSpPr>
        <p:spPr>
          <a:xfrm>
            <a:off x="381002" y="1589019"/>
            <a:ext cx="8294102" cy="2495963"/>
          </a:xfrm>
          <a:prstGeom prst="round2DiagRect">
            <a:avLst/>
          </a:prstGeom>
          <a:solidFill>
            <a:schemeClr val="bg1">
              <a:alpha val="70000"/>
            </a:schemeClr>
          </a:solidFill>
          <a:ln>
            <a:solidFill>
              <a:schemeClr val="tx2"/>
            </a:solidFill>
          </a:ln>
        </p:spPr>
        <p:style>
          <a:lnRef idx="1">
            <a:schemeClr val="accent2"/>
          </a:lnRef>
          <a:fillRef idx="2">
            <a:schemeClr val="accent2"/>
          </a:fillRef>
          <a:effectRef idx="1">
            <a:schemeClr val="accent2"/>
          </a:effectRef>
          <a:fontRef idx="minor">
            <a:schemeClr val="dk1"/>
          </a:fontRef>
        </p:style>
        <p:txBody>
          <a:bodyPr vert="horz" lIns="91425" tIns="90000" rIns="91425" bIns="91425" rtlCol="0" anchor="t" anchorCtr="0">
            <a:noAutofit/>
          </a:bodyPr>
          <a:lstStyle/>
          <a:p>
            <a:pPr fontAlgn="t"/>
            <a:r>
              <a:rPr lang="lt-LT" sz="2000" noProof="0" dirty="0" smtClean="0"/>
              <a:t>Daug subtilybių, klauskite mentorių</a:t>
            </a:r>
          </a:p>
          <a:p>
            <a:pPr fontAlgn="t"/>
            <a:r>
              <a:rPr lang="lt-LT" sz="2000" noProof="0" dirty="0">
                <a:sym typeface="Trebuchet MS"/>
              </a:rPr>
              <a:t>Prieš apsispręsdami, atidžiai patyrinėkite kursų aprašymus</a:t>
            </a:r>
            <a:r>
              <a:rPr lang="lt-LT" sz="2000" noProof="0" dirty="0" smtClean="0">
                <a:sym typeface="Trebuchet MS"/>
              </a:rPr>
              <a:t>!</a:t>
            </a:r>
          </a:p>
          <a:p>
            <a:pPr fontAlgn="t"/>
            <a:r>
              <a:rPr lang="lt-LT" sz="2000" noProof="0" dirty="0">
                <a:sym typeface="Trebuchet MS"/>
              </a:rPr>
              <a:t>Pavadinimas – ne </a:t>
            </a:r>
            <a:r>
              <a:rPr lang="lt-LT" sz="2000" noProof="0" dirty="0" smtClean="0">
                <a:sym typeface="Trebuchet MS"/>
              </a:rPr>
              <a:t>viskas</a:t>
            </a:r>
          </a:p>
          <a:p>
            <a:pPr fontAlgn="t"/>
            <a:r>
              <a:rPr lang="lt-LT" sz="2000" noProof="0" dirty="0" smtClean="0">
                <a:sym typeface="Trebuchet MS"/>
              </a:rPr>
              <a:t>Kartais </a:t>
            </a:r>
            <a:r>
              <a:rPr lang="lt-LT" sz="2000" noProof="0" dirty="0">
                <a:sym typeface="Trebuchet MS"/>
              </a:rPr>
              <a:t>kursas visiškai netraukiančiu pavadinimu gali būti kaip tik </a:t>
            </a:r>
            <a:r>
              <a:rPr lang="lt-LT" sz="2000" noProof="0" dirty="0" smtClean="0">
                <a:sym typeface="Trebuchet MS"/>
              </a:rPr>
              <a:t>jums</a:t>
            </a:r>
          </a:p>
          <a:p>
            <a:pPr fontAlgn="t"/>
            <a:r>
              <a:rPr lang="lt-LT" sz="2000" noProof="0" dirty="0" smtClean="0">
                <a:sym typeface="Trebuchet MS"/>
              </a:rPr>
              <a:t>Kursų programos nebūtinai sutampa su lūkesčiais</a:t>
            </a:r>
            <a:endParaRPr lang="lt-LT" sz="2000" noProof="0" dirty="0">
              <a:sym typeface="Trebuchet MS"/>
            </a:endParaRPr>
          </a:p>
          <a:p>
            <a:pPr fontAlgn="t"/>
            <a:endParaRPr lang="lt-LT" sz="2000" noProof="0" dirty="0"/>
          </a:p>
        </p:txBody>
      </p:sp>
    </p:spTree>
    <p:extLst>
      <p:ext uri="{BB962C8B-B14F-4D97-AF65-F5344CB8AC3E}">
        <p14:creationId xmlns:p14="http://schemas.microsoft.com/office/powerpoint/2010/main" val="3106149352"/>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bg/>
                                          </p:spTgt>
                                        </p:tgtEl>
                                        <p:attrNameLst>
                                          <p:attrName>style.visibility</p:attrName>
                                        </p:attrNameLst>
                                      </p:cBhvr>
                                      <p:to>
                                        <p:strVal val="visible"/>
                                      </p:to>
                                    </p:set>
                                    <p:animEffect transition="in" filter="fade">
                                      <p:cBhvr>
                                        <p:cTn id="7" dur="500"/>
                                        <p:tgtEl>
                                          <p:spTgt spid="4">
                                            <p:bg/>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xEl>
                                              <p:pRg st="0" end="0"/>
                                            </p:txEl>
                                          </p:spTgt>
                                        </p:tgtEl>
                                        <p:attrNameLst>
                                          <p:attrName>style.visibility</p:attrName>
                                        </p:attrNameLst>
                                      </p:cBhvr>
                                      <p:to>
                                        <p:strVal val="visible"/>
                                      </p:to>
                                    </p:set>
                                    <p:animEffect transition="in" filter="fade">
                                      <p:cBhvr>
                                        <p:cTn id="10" dur="500"/>
                                        <p:tgtEl>
                                          <p:spTgt spid="4">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animEffect transition="in" filter="fade">
                                      <p:cBhvr>
                                        <p:cTn id="15" dur="500"/>
                                        <p:tgtEl>
                                          <p:spTgt spid="4">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4">
                                            <p:txEl>
                                              <p:pRg st="2" end="2"/>
                                            </p:txEl>
                                          </p:spTgt>
                                        </p:tgtEl>
                                        <p:attrNameLst>
                                          <p:attrName>style.visibility</p:attrName>
                                        </p:attrNameLst>
                                      </p:cBhvr>
                                      <p:to>
                                        <p:strVal val="visible"/>
                                      </p:to>
                                    </p:set>
                                    <p:animEffect transition="in" filter="fade">
                                      <p:cBhvr>
                                        <p:cTn id="20" dur="500"/>
                                        <p:tgtEl>
                                          <p:spTgt spid="4">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animEffect transition="in" filter="fade">
                                      <p:cBhvr>
                                        <p:cTn id="25" dur="500"/>
                                        <p:tgtEl>
                                          <p:spTgt spid="4">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4">
                                            <p:txEl>
                                              <p:pRg st="4" end="4"/>
                                            </p:txEl>
                                          </p:spTgt>
                                        </p:tgtEl>
                                        <p:attrNameLst>
                                          <p:attrName>style.visibility</p:attrName>
                                        </p:attrNameLst>
                                      </p:cBhvr>
                                      <p:to>
                                        <p:strVal val="visible"/>
                                      </p:to>
                                    </p:set>
                                    <p:animEffect transition="in" filter="fade">
                                      <p:cBhvr>
                                        <p:cTn id="30"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Shape 105"/>
          <p:cNvSpPr txBox="1">
            <a:spLocks noGrp="1"/>
          </p:cNvSpPr>
          <p:nvPr>
            <p:ph type="title"/>
          </p:nvPr>
        </p:nvSpPr>
        <p:spPr>
          <a:xfrm>
            <a:off x="457203" y="205977"/>
            <a:ext cx="8141700" cy="683099"/>
          </a:xfrm>
          <a:prstGeom prst="rect">
            <a:avLst/>
          </a:prstGeom>
        </p:spPr>
        <p:txBody>
          <a:bodyPr vert="horz" lIns="91425" tIns="91425" rIns="91425" bIns="91425" rtlCol="0" anchor="ctr" anchorCtr="0">
            <a:noAutofit/>
          </a:bodyPr>
          <a:lstStyle/>
          <a:p>
            <a:r>
              <a:rPr lang="lt-LT" sz="3001" noProof="0" dirty="0" smtClean="0">
                <a:solidFill>
                  <a:srgbClr val="434343"/>
                </a:solidFill>
                <a:latin typeface="Trebuchet MS"/>
                <a:ea typeface="Trebuchet MS"/>
                <a:cs typeface="Trebuchet MS"/>
                <a:sym typeface="Trebuchet MS"/>
                <a:rtl val="0"/>
              </a:rPr>
              <a:t>Oxford: </a:t>
            </a:r>
            <a:r>
              <a:rPr lang="en-GB" sz="3001" dirty="0" smtClean="0">
                <a:solidFill>
                  <a:srgbClr val="434343"/>
                </a:solidFill>
                <a:latin typeface="Trebuchet MS"/>
                <a:ea typeface="Trebuchet MS"/>
                <a:cs typeface="Trebuchet MS"/>
                <a:sym typeface="Trebuchet MS"/>
                <a:rtl val="0"/>
              </a:rPr>
              <a:t>Joint degrees</a:t>
            </a:r>
            <a:endParaRPr lang="en-GB" sz="3001" dirty="0">
              <a:solidFill>
                <a:srgbClr val="434343"/>
              </a:solidFill>
              <a:latin typeface="Trebuchet MS"/>
              <a:ea typeface="Trebuchet MS"/>
              <a:cs typeface="Trebuchet MS"/>
              <a:sym typeface="Trebuchet MS"/>
              <a:rtl val="0"/>
            </a:endParaRPr>
          </a:p>
        </p:txBody>
      </p:sp>
      <p:sp>
        <p:nvSpPr>
          <p:cNvPr id="4" name="Shape 90"/>
          <p:cNvSpPr txBox="1">
            <a:spLocks noGrp="1"/>
          </p:cNvSpPr>
          <p:nvPr>
            <p:ph type="body" idx="4294967295"/>
          </p:nvPr>
        </p:nvSpPr>
        <p:spPr>
          <a:xfrm>
            <a:off x="831525" y="1539323"/>
            <a:ext cx="7393055" cy="2495963"/>
          </a:xfrm>
          <a:prstGeom prst="round2DiagRect">
            <a:avLst/>
          </a:prstGeom>
          <a:solidFill>
            <a:schemeClr val="bg1">
              <a:alpha val="70000"/>
            </a:schemeClr>
          </a:solidFill>
          <a:ln>
            <a:solidFill>
              <a:schemeClr val="tx2"/>
            </a:solidFill>
          </a:ln>
        </p:spPr>
        <p:style>
          <a:lnRef idx="1">
            <a:schemeClr val="accent2"/>
          </a:lnRef>
          <a:fillRef idx="2">
            <a:schemeClr val="accent2"/>
          </a:fillRef>
          <a:effectRef idx="1">
            <a:schemeClr val="accent2"/>
          </a:effectRef>
          <a:fontRef idx="minor">
            <a:schemeClr val="dk1"/>
          </a:fontRef>
        </p:style>
        <p:txBody>
          <a:bodyPr vert="horz" lIns="91425" tIns="90000" rIns="91425" bIns="91425" rtlCol="0" anchor="t" anchorCtr="0">
            <a:noAutofit/>
          </a:bodyPr>
          <a:lstStyle/>
          <a:p>
            <a:pPr fontAlgn="t"/>
            <a:r>
              <a:rPr lang="lt-LT" sz="2000" noProof="0" dirty="0" smtClean="0"/>
              <a:t>Oxford siūlo </a:t>
            </a:r>
            <a:r>
              <a:rPr lang="en-GB" sz="2000" dirty="0" smtClean="0"/>
              <a:t>Joint Honour Schools</a:t>
            </a:r>
            <a:r>
              <a:rPr lang="lt-LT" sz="2000" noProof="0" dirty="0" smtClean="0"/>
              <a:t>, jungtinių studijų programas</a:t>
            </a:r>
          </a:p>
          <a:p>
            <a:pPr fontAlgn="t"/>
            <a:r>
              <a:rPr lang="lt-LT" sz="2000" noProof="0" dirty="0" smtClean="0">
                <a:sym typeface="Trebuchet MS"/>
              </a:rPr>
              <a:t>Galimybė visą bakalaurą ir magistrą mokytis kelis kursus</a:t>
            </a:r>
          </a:p>
          <a:p>
            <a:pPr fontAlgn="t"/>
            <a:r>
              <a:rPr lang="lt-LT" sz="2000" noProof="0" dirty="0" smtClean="0">
                <a:sym typeface="Trebuchet MS"/>
              </a:rPr>
              <a:t>Pasirinkimai po metų leidžia susikomplektuoti kursą</a:t>
            </a:r>
          </a:p>
          <a:p>
            <a:pPr fontAlgn="t"/>
            <a:r>
              <a:rPr lang="lt-LT" sz="2000" noProof="0" dirty="0" smtClean="0">
                <a:sym typeface="Trebuchet MS"/>
              </a:rPr>
              <a:t>Cambridge reikia specializuotis</a:t>
            </a:r>
          </a:p>
          <a:p>
            <a:pPr fontAlgn="t"/>
            <a:r>
              <a:rPr lang="lt-LT" sz="2000" noProof="0" dirty="0" smtClean="0">
                <a:sym typeface="Trebuchet MS"/>
              </a:rPr>
              <a:t>Daug kursų sujungti su filosofija, kurios atskiro kurso Oxford nėra</a:t>
            </a:r>
          </a:p>
          <a:p>
            <a:pPr fontAlgn="t"/>
            <a:endParaRPr lang="lt-LT" sz="2000" noProof="0" dirty="0"/>
          </a:p>
        </p:txBody>
      </p:sp>
    </p:spTree>
    <p:extLst>
      <p:ext uri="{BB962C8B-B14F-4D97-AF65-F5344CB8AC3E}">
        <p14:creationId xmlns:p14="http://schemas.microsoft.com/office/powerpoint/2010/main" val="3272530456"/>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bg/>
                                          </p:spTgt>
                                        </p:tgtEl>
                                        <p:attrNameLst>
                                          <p:attrName>style.visibility</p:attrName>
                                        </p:attrNameLst>
                                      </p:cBhvr>
                                      <p:to>
                                        <p:strVal val="visible"/>
                                      </p:to>
                                    </p:set>
                                    <p:animEffect transition="in" filter="fade">
                                      <p:cBhvr>
                                        <p:cTn id="7" dur="500"/>
                                        <p:tgtEl>
                                          <p:spTgt spid="4">
                                            <p:bg/>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Effect transition="in" filter="fade">
                                      <p:cBhvr>
                                        <p:cTn id="17" dur="500"/>
                                        <p:tgtEl>
                                          <p:spTgt spid="4">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2" end="2"/>
                                            </p:txEl>
                                          </p:spTgt>
                                        </p:tgtEl>
                                        <p:attrNameLst>
                                          <p:attrName>style.visibility</p:attrName>
                                        </p:attrNameLst>
                                      </p:cBhvr>
                                      <p:to>
                                        <p:strVal val="visible"/>
                                      </p:to>
                                    </p:set>
                                    <p:animEffect transition="in" filter="fade">
                                      <p:cBhvr>
                                        <p:cTn id="22" dur="500"/>
                                        <p:tgtEl>
                                          <p:spTgt spid="4">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animEffect transition="in" filter="fade">
                                      <p:cBhvr>
                                        <p:cTn id="27" dur="500"/>
                                        <p:tgtEl>
                                          <p:spTgt spid="4">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4" end="4"/>
                                            </p:txEl>
                                          </p:spTgt>
                                        </p:tgtEl>
                                        <p:attrNameLst>
                                          <p:attrName>style.visibility</p:attrName>
                                        </p:attrNameLst>
                                      </p:cBhvr>
                                      <p:to>
                                        <p:strVal val="visible"/>
                                      </p:to>
                                    </p:set>
                                    <p:animEffect transition="in" filter="fade">
                                      <p:cBhvr>
                                        <p:cTn id="32"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pic>
        <p:nvPicPr>
          <p:cNvPr id="62" name="Shape 62"/>
          <p:cNvPicPr preferRelativeResize="0"/>
          <p:nvPr/>
        </p:nvPicPr>
        <p:blipFill rotWithShape="1">
          <a:blip r:embed="rId3" cstate="print">
            <a:alphaModFix/>
            <a:extLst>
              <a:ext uri="{28A0092B-C50C-407E-A947-70E740481C1C}">
                <a14:useLocalDpi xmlns:a14="http://schemas.microsoft.com/office/drawing/2010/main"/>
              </a:ext>
            </a:extLst>
          </a:blip>
          <a:srcRect/>
          <a:stretch/>
        </p:blipFill>
        <p:spPr>
          <a:xfrm flipH="1">
            <a:off x="4534211" y="2541192"/>
            <a:ext cx="2043526" cy="2342416"/>
          </a:xfrm>
          <a:prstGeom prst="round2DiagRect">
            <a:avLst>
              <a:gd name="adj1" fmla="val 16667"/>
              <a:gd name="adj2" fmla="val 0"/>
            </a:avLst>
          </a:prstGeom>
          <a:ln w="12700" cap="sq">
            <a:noFill/>
            <a:miter lim="800000"/>
          </a:ln>
          <a:effectLst>
            <a:outerShdw blurRad="254000" algn="tl" rotWithShape="0">
              <a:srgbClr val="000000">
                <a:alpha val="43000"/>
              </a:srgbClr>
            </a:outerShdw>
          </a:effectLst>
        </p:spPr>
      </p:pic>
      <p:pic>
        <p:nvPicPr>
          <p:cNvPr id="63" name="Shape 63"/>
          <p:cNvPicPr preferRelativeResize="0"/>
          <p:nvPr/>
        </p:nvPicPr>
        <p:blipFill rotWithShape="1">
          <a:blip r:embed="rId4" cstate="print">
            <a:alphaModFix/>
            <a:extLst>
              <a:ext uri="{28A0092B-C50C-407E-A947-70E740481C1C}">
                <a14:useLocalDpi xmlns:a14="http://schemas.microsoft.com/office/drawing/2010/main"/>
              </a:ext>
            </a:extLst>
          </a:blip>
          <a:srcRect/>
          <a:stretch/>
        </p:blipFill>
        <p:spPr>
          <a:xfrm flipH="1">
            <a:off x="6953503" y="1126929"/>
            <a:ext cx="2033218" cy="1611461"/>
          </a:xfrm>
          <a:prstGeom prst="round2DiagRect">
            <a:avLst>
              <a:gd name="adj1" fmla="val 16667"/>
              <a:gd name="adj2" fmla="val 0"/>
            </a:avLst>
          </a:prstGeom>
          <a:ln w="12700" cap="sq">
            <a:noFill/>
            <a:miter lim="800000"/>
          </a:ln>
          <a:effectLst>
            <a:outerShdw blurRad="254000" algn="tl" rotWithShape="0">
              <a:srgbClr val="000000">
                <a:alpha val="43000"/>
              </a:srgbClr>
            </a:outerShdw>
          </a:effectLst>
        </p:spPr>
      </p:pic>
      <p:sp>
        <p:nvSpPr>
          <p:cNvPr id="60" name="Shape 60"/>
          <p:cNvSpPr txBox="1">
            <a:spLocks noGrp="1"/>
          </p:cNvSpPr>
          <p:nvPr>
            <p:ph type="body" idx="4294967295"/>
          </p:nvPr>
        </p:nvSpPr>
        <p:spPr>
          <a:xfrm>
            <a:off x="100296" y="1126929"/>
            <a:ext cx="4256088" cy="2879725"/>
          </a:xfrm>
          <a:prstGeom prst="round2DiagRect">
            <a:avLst>
              <a:gd name="adj1" fmla="val 25754"/>
              <a:gd name="adj2" fmla="val 0"/>
            </a:avLst>
          </a:prstGeom>
          <a:solidFill>
            <a:schemeClr val="bg1">
              <a:alpha val="70000"/>
            </a:schemeClr>
          </a:solidFill>
          <a:ln>
            <a:solidFill>
              <a:schemeClr val="tx2"/>
            </a:solidFill>
          </a:ln>
        </p:spPr>
        <p:style>
          <a:lnRef idx="1">
            <a:schemeClr val="accent2"/>
          </a:lnRef>
          <a:fillRef idx="2">
            <a:schemeClr val="accent2"/>
          </a:fillRef>
          <a:effectRef idx="1">
            <a:schemeClr val="accent2"/>
          </a:effectRef>
          <a:fontRef idx="minor">
            <a:schemeClr val="dk1"/>
          </a:fontRef>
        </p:style>
        <p:txBody>
          <a:bodyPr lIns="91425" tIns="91425" rIns="91425" bIns="91425" anchor="ctr" anchorCtr="0">
            <a:noAutofit/>
          </a:bodyPr>
          <a:lstStyle/>
          <a:p>
            <a:pPr marL="0" lvl="0" algn="ctr" rtl="0">
              <a:spcBef>
                <a:spcPts val="0"/>
              </a:spcBef>
              <a:buNone/>
            </a:pPr>
            <a:r>
              <a:rPr lang="lt-LT" sz="3600" b="1" noProof="0" dirty="0" smtClean="0">
                <a:solidFill>
                  <a:srgbClr val="434343"/>
                </a:solidFill>
                <a:latin typeface="Trebuchet MS"/>
                <a:ea typeface="Trebuchet MS"/>
                <a:cs typeface="Trebuchet MS"/>
                <a:sym typeface="Trebuchet MS"/>
              </a:rPr>
              <a:t>Academic Buddy</a:t>
            </a:r>
            <a:r>
              <a:rPr lang="lt-LT" sz="3600" noProof="0" dirty="0" smtClean="0">
                <a:solidFill>
                  <a:srgbClr val="434343"/>
                </a:solidFill>
                <a:latin typeface="Trebuchet MS"/>
                <a:ea typeface="Trebuchet MS"/>
                <a:cs typeface="Trebuchet MS"/>
                <a:sym typeface="Trebuchet MS"/>
              </a:rPr>
              <a:t> sujungia moksleivius su</a:t>
            </a:r>
            <a:br>
              <a:rPr lang="lt-LT" sz="3600" noProof="0" dirty="0" smtClean="0">
                <a:solidFill>
                  <a:srgbClr val="434343"/>
                </a:solidFill>
                <a:latin typeface="Trebuchet MS"/>
                <a:ea typeface="Trebuchet MS"/>
                <a:cs typeface="Trebuchet MS"/>
                <a:sym typeface="Trebuchet MS"/>
              </a:rPr>
            </a:br>
            <a:r>
              <a:rPr lang="lt-LT" sz="3600" noProof="0" dirty="0" smtClean="0">
                <a:solidFill>
                  <a:srgbClr val="434343"/>
                </a:solidFill>
                <a:latin typeface="Trebuchet MS"/>
                <a:ea typeface="Trebuchet MS"/>
                <a:cs typeface="Trebuchet MS"/>
                <a:sym typeface="Trebuchet MS"/>
              </a:rPr>
              <a:t>studentais</a:t>
            </a:r>
            <a:endParaRPr lang="lt-LT" sz="3600" noProof="0" dirty="0">
              <a:solidFill>
                <a:srgbClr val="434343"/>
              </a:solidFill>
              <a:latin typeface="Trebuchet MS"/>
              <a:ea typeface="Trebuchet MS"/>
              <a:cs typeface="Trebuchet MS"/>
              <a:sym typeface="Trebuchet MS"/>
            </a:endParaRPr>
          </a:p>
        </p:txBody>
      </p:sp>
      <p:sp>
        <p:nvSpPr>
          <p:cNvPr id="64" name="Shape 64"/>
          <p:cNvSpPr txBox="1"/>
          <p:nvPr/>
        </p:nvSpPr>
        <p:spPr>
          <a:xfrm>
            <a:off x="4518251" y="508617"/>
            <a:ext cx="2273385" cy="1784889"/>
          </a:xfrm>
          <a:prstGeom prst="round2DiagRect">
            <a:avLst>
              <a:gd name="adj1" fmla="val 8750"/>
              <a:gd name="adj2" fmla="val 0"/>
            </a:avLst>
          </a:prstGeom>
          <a:solidFill>
            <a:schemeClr val="bg1">
              <a:alpha val="70000"/>
            </a:schemeClr>
          </a:solidFill>
          <a:ln>
            <a:solidFill>
              <a:schemeClr val="tx2"/>
            </a:solidFill>
          </a:ln>
        </p:spPr>
        <p:style>
          <a:lnRef idx="1">
            <a:schemeClr val="accent3"/>
          </a:lnRef>
          <a:fillRef idx="2">
            <a:schemeClr val="accent3"/>
          </a:fillRef>
          <a:effectRef idx="1">
            <a:schemeClr val="accent3"/>
          </a:effectRef>
          <a:fontRef idx="minor">
            <a:schemeClr val="dk1"/>
          </a:fontRef>
        </p:style>
        <p:txBody>
          <a:bodyPr lIns="91425" tIns="91425" rIns="91425" bIns="91425" anchor="ctr" anchorCtr="0">
            <a:noAutofit/>
          </a:bodyPr>
          <a:lstStyle>
            <a:defPPr marR="0" algn="l" rtl="0">
              <a:lnSpc>
                <a:spcPct val="100000"/>
              </a:lnSpc>
              <a:spcBef>
                <a:spcPts val="0"/>
              </a:spcBef>
              <a:spcAft>
                <a:spcPts val="0"/>
              </a:spcAft>
            </a:defPPr>
            <a:lvl1pPr lvl="0">
              <a:buClr>
                <a:schemeClr val="dk1"/>
              </a:buClr>
              <a:buSzPct val="100000"/>
              <a:defRPr sz="2000" b="1">
                <a:solidFill>
                  <a:srgbClr val="434343"/>
                </a:solidFill>
                <a:latin typeface="Trebuchet MS"/>
                <a:ea typeface="Trebuchet MS"/>
                <a:cs typeface="Trebuchet MS"/>
              </a:defRPr>
            </a:lvl1pPr>
            <a:lvl2pPr>
              <a:buClr>
                <a:schemeClr val="dk1"/>
              </a:buClr>
              <a:buSzPct val="100000"/>
              <a:defRPr sz="2400">
                <a:solidFill>
                  <a:schemeClr val="dk1"/>
                </a:solidFill>
                <a:latin typeface="+mn-lt"/>
                <a:ea typeface="+mn-ea"/>
                <a:cs typeface="+mn-cs"/>
              </a:defRPr>
            </a:lvl2pPr>
            <a:lvl3pPr>
              <a:buClr>
                <a:schemeClr val="dk1"/>
              </a:buClr>
              <a:buSzPct val="100000"/>
              <a:defRPr sz="2400">
                <a:solidFill>
                  <a:schemeClr val="dk1"/>
                </a:solidFill>
                <a:latin typeface="+mn-lt"/>
                <a:ea typeface="+mn-ea"/>
                <a:cs typeface="+mn-cs"/>
              </a:defRPr>
            </a:lvl3pPr>
            <a:lvl4pPr>
              <a:buClr>
                <a:schemeClr val="dk1"/>
              </a:buClr>
              <a:buSzPct val="100000"/>
              <a:defRPr sz="1800">
                <a:solidFill>
                  <a:schemeClr val="dk1"/>
                </a:solidFill>
                <a:latin typeface="+mn-lt"/>
                <a:ea typeface="+mn-ea"/>
                <a:cs typeface="+mn-cs"/>
              </a:defRPr>
            </a:lvl4pPr>
            <a:lvl5pPr>
              <a:buClr>
                <a:schemeClr val="dk1"/>
              </a:buClr>
              <a:buSzPct val="100000"/>
              <a:defRPr sz="1800">
                <a:solidFill>
                  <a:schemeClr val="dk1"/>
                </a:solidFill>
                <a:latin typeface="+mn-lt"/>
                <a:ea typeface="+mn-ea"/>
                <a:cs typeface="+mn-cs"/>
              </a:defRPr>
            </a:lvl5pPr>
            <a:lvl6pPr>
              <a:buClr>
                <a:schemeClr val="dk1"/>
              </a:buClr>
              <a:buSzPct val="100000"/>
              <a:defRPr sz="1800">
                <a:solidFill>
                  <a:schemeClr val="dk1"/>
                </a:solidFill>
                <a:latin typeface="+mn-lt"/>
                <a:ea typeface="+mn-ea"/>
                <a:cs typeface="+mn-cs"/>
              </a:defRPr>
            </a:lvl6pPr>
            <a:lvl7pPr>
              <a:buClr>
                <a:schemeClr val="dk1"/>
              </a:buClr>
              <a:buSzPct val="100000"/>
              <a:defRPr sz="1800">
                <a:solidFill>
                  <a:schemeClr val="dk1"/>
                </a:solidFill>
                <a:latin typeface="+mn-lt"/>
                <a:ea typeface="+mn-ea"/>
                <a:cs typeface="+mn-cs"/>
              </a:defRPr>
            </a:lvl7pPr>
            <a:lvl8pPr>
              <a:buClr>
                <a:schemeClr val="dk1"/>
              </a:buClr>
              <a:buSzPct val="100000"/>
              <a:defRPr sz="1800">
                <a:solidFill>
                  <a:schemeClr val="dk1"/>
                </a:solidFill>
                <a:latin typeface="+mn-lt"/>
                <a:ea typeface="+mn-ea"/>
                <a:cs typeface="+mn-cs"/>
              </a:defRPr>
            </a:lvl8pPr>
            <a:lvl9pPr>
              <a:buClr>
                <a:schemeClr val="dk1"/>
              </a:buClr>
              <a:buSzPct val="100000"/>
              <a:defRPr sz="1800">
                <a:solidFill>
                  <a:schemeClr val="dk1"/>
                </a:solidFill>
                <a:latin typeface="+mn-lt"/>
                <a:ea typeface="+mn-ea"/>
                <a:cs typeface="+mn-cs"/>
              </a:defRPr>
            </a:lvl9pPr>
          </a:lstStyle>
          <a:p>
            <a:pPr algn="ctr"/>
            <a:r>
              <a:rPr lang="lt-LT" sz="1600" b="0" dirty="0" smtClean="0">
                <a:sym typeface="Trebuchet MS"/>
              </a:rPr>
              <a:t>Kiekvienas moksleivis suporuojamas su</a:t>
            </a:r>
            <a:br>
              <a:rPr lang="lt-LT" sz="1600" b="0" dirty="0" smtClean="0">
                <a:sym typeface="Trebuchet MS"/>
              </a:rPr>
            </a:br>
            <a:r>
              <a:rPr lang="lt-LT" sz="1600" b="0" dirty="0" smtClean="0">
                <a:sym typeface="Trebuchet MS"/>
              </a:rPr>
              <a:t>studentu-mentoriumi</a:t>
            </a:r>
            <a:endParaRPr lang="lt-LT" sz="1600" b="0" dirty="0">
              <a:sym typeface="Trebuchet MS"/>
            </a:endParaRPr>
          </a:p>
        </p:txBody>
      </p:sp>
      <p:sp>
        <p:nvSpPr>
          <p:cNvPr id="65" name="Shape 65"/>
          <p:cNvSpPr txBox="1"/>
          <p:nvPr/>
        </p:nvSpPr>
        <p:spPr>
          <a:xfrm>
            <a:off x="6755564" y="3123295"/>
            <a:ext cx="2310657" cy="1798229"/>
          </a:xfrm>
          <a:prstGeom prst="round2DiagRect">
            <a:avLst/>
          </a:prstGeom>
          <a:solidFill>
            <a:schemeClr val="bg1">
              <a:alpha val="70000"/>
            </a:schemeClr>
          </a:solidFill>
          <a:ln>
            <a:solidFill>
              <a:schemeClr val="tx2"/>
            </a:solidFill>
          </a:ln>
        </p:spPr>
        <p:style>
          <a:lnRef idx="1">
            <a:schemeClr val="accent6"/>
          </a:lnRef>
          <a:fillRef idx="2">
            <a:schemeClr val="accent6"/>
          </a:fillRef>
          <a:effectRef idx="1">
            <a:schemeClr val="accent6"/>
          </a:effectRef>
          <a:fontRef idx="minor">
            <a:schemeClr val="dk1"/>
          </a:fontRef>
        </p:style>
        <p:txBody>
          <a:bodyPr lIns="91425" tIns="91425" rIns="91425" bIns="91425" anchor="ctr" anchorCtr="0">
            <a:noAutofit/>
          </a:bodyPr>
          <a:lstStyle>
            <a:defPPr marR="0" algn="l" rtl="0">
              <a:lnSpc>
                <a:spcPct val="100000"/>
              </a:lnSpc>
              <a:spcBef>
                <a:spcPts val="0"/>
              </a:spcBef>
              <a:spcAft>
                <a:spcPts val="0"/>
              </a:spcAft>
              <a:defRPr/>
            </a:defPPr>
            <a:lvl1pPr lvl="0" algn="ctr">
              <a:buClr>
                <a:schemeClr val="dk1"/>
              </a:buClr>
              <a:buSzPct val="100000"/>
              <a:defRPr>
                <a:solidFill>
                  <a:srgbClr val="434343"/>
                </a:solidFill>
                <a:latin typeface="Trebuchet MS"/>
                <a:ea typeface="Trebuchet MS"/>
                <a:cs typeface="Trebuchet MS"/>
              </a:defRPr>
            </a:lvl1pPr>
            <a:lvl2pPr>
              <a:buClr>
                <a:schemeClr val="dk1"/>
              </a:buClr>
              <a:buSzPct val="100000"/>
              <a:defRPr sz="2400">
                <a:solidFill>
                  <a:schemeClr val="dk1"/>
                </a:solidFill>
                <a:latin typeface="+mn-lt"/>
                <a:ea typeface="+mn-ea"/>
                <a:cs typeface="+mn-cs"/>
              </a:defRPr>
            </a:lvl2pPr>
            <a:lvl3pPr>
              <a:buClr>
                <a:schemeClr val="dk1"/>
              </a:buClr>
              <a:buSzPct val="100000"/>
              <a:defRPr sz="2400">
                <a:solidFill>
                  <a:schemeClr val="dk1"/>
                </a:solidFill>
                <a:latin typeface="+mn-lt"/>
                <a:ea typeface="+mn-ea"/>
                <a:cs typeface="+mn-cs"/>
              </a:defRPr>
            </a:lvl3pPr>
            <a:lvl4pPr>
              <a:buClr>
                <a:schemeClr val="dk1"/>
              </a:buClr>
              <a:buSzPct val="100000"/>
              <a:defRPr sz="1800">
                <a:solidFill>
                  <a:schemeClr val="dk1"/>
                </a:solidFill>
                <a:latin typeface="+mn-lt"/>
                <a:ea typeface="+mn-ea"/>
                <a:cs typeface="+mn-cs"/>
              </a:defRPr>
            </a:lvl4pPr>
            <a:lvl5pPr>
              <a:buClr>
                <a:schemeClr val="dk1"/>
              </a:buClr>
              <a:buSzPct val="100000"/>
              <a:defRPr sz="1800">
                <a:solidFill>
                  <a:schemeClr val="dk1"/>
                </a:solidFill>
                <a:latin typeface="+mn-lt"/>
                <a:ea typeface="+mn-ea"/>
                <a:cs typeface="+mn-cs"/>
              </a:defRPr>
            </a:lvl5pPr>
            <a:lvl6pPr>
              <a:buClr>
                <a:schemeClr val="dk1"/>
              </a:buClr>
              <a:buSzPct val="100000"/>
              <a:defRPr sz="1800">
                <a:solidFill>
                  <a:schemeClr val="dk1"/>
                </a:solidFill>
                <a:latin typeface="+mn-lt"/>
                <a:ea typeface="+mn-ea"/>
                <a:cs typeface="+mn-cs"/>
              </a:defRPr>
            </a:lvl6pPr>
            <a:lvl7pPr>
              <a:buClr>
                <a:schemeClr val="dk1"/>
              </a:buClr>
              <a:buSzPct val="100000"/>
              <a:defRPr sz="1800">
                <a:solidFill>
                  <a:schemeClr val="dk1"/>
                </a:solidFill>
                <a:latin typeface="+mn-lt"/>
                <a:ea typeface="+mn-ea"/>
                <a:cs typeface="+mn-cs"/>
              </a:defRPr>
            </a:lvl7pPr>
            <a:lvl8pPr>
              <a:buClr>
                <a:schemeClr val="dk1"/>
              </a:buClr>
              <a:buSzPct val="100000"/>
              <a:defRPr sz="1800">
                <a:solidFill>
                  <a:schemeClr val="dk1"/>
                </a:solidFill>
                <a:latin typeface="+mn-lt"/>
                <a:ea typeface="+mn-ea"/>
                <a:cs typeface="+mn-cs"/>
              </a:defRPr>
            </a:lvl8pPr>
            <a:lvl9pPr>
              <a:buClr>
                <a:schemeClr val="dk1"/>
              </a:buClr>
              <a:buSzPct val="100000"/>
              <a:defRPr sz="1800">
                <a:solidFill>
                  <a:schemeClr val="dk1"/>
                </a:solidFill>
                <a:latin typeface="+mn-lt"/>
                <a:ea typeface="+mn-ea"/>
                <a:cs typeface="+mn-cs"/>
              </a:defRPr>
            </a:lvl9pPr>
          </a:lstStyle>
          <a:p>
            <a:r>
              <a:rPr lang="lt-LT" sz="2000" dirty="0" smtClean="0">
                <a:sym typeface="Trebuchet MS"/>
              </a:rPr>
              <a:t>Mentoriai padeda pasirinkimo ir stojimo proceso metu</a:t>
            </a:r>
            <a:endParaRPr lang="lt-LT" sz="2000" dirty="0">
              <a:sym typeface="Trebuchet MS"/>
            </a:endParaRPr>
          </a:p>
        </p:txBody>
      </p:sp>
    </p:spTree>
    <p:extLst>
      <p:ext uri="{BB962C8B-B14F-4D97-AF65-F5344CB8AC3E}">
        <p14:creationId xmlns:p14="http://schemas.microsoft.com/office/powerpoint/2010/main" val="500132141"/>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0">
                                            <p:bg/>
                                          </p:spTgt>
                                        </p:tgtEl>
                                        <p:attrNameLst>
                                          <p:attrName>style.visibility</p:attrName>
                                        </p:attrNameLst>
                                      </p:cBhvr>
                                      <p:to>
                                        <p:strVal val="visible"/>
                                      </p:to>
                                    </p:set>
                                    <p:animEffect transition="in" filter="fade">
                                      <p:cBhvr>
                                        <p:cTn id="7" dur="500"/>
                                        <p:tgtEl>
                                          <p:spTgt spid="60">
                                            <p:bg/>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0">
                                            <p:txEl>
                                              <p:pRg st="0" end="0"/>
                                            </p:txEl>
                                          </p:spTgt>
                                        </p:tgtEl>
                                        <p:attrNameLst>
                                          <p:attrName>style.visibility</p:attrName>
                                        </p:attrNameLst>
                                      </p:cBhvr>
                                      <p:to>
                                        <p:strVal val="visible"/>
                                      </p:to>
                                    </p:set>
                                    <p:animEffect transition="in" filter="fade">
                                      <p:cBhvr>
                                        <p:cTn id="10" dur="500"/>
                                        <p:tgtEl>
                                          <p:spTgt spid="60">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62"/>
                                        </p:tgtEl>
                                        <p:attrNameLst>
                                          <p:attrName>style.visibility</p:attrName>
                                        </p:attrNameLst>
                                      </p:cBhvr>
                                      <p:to>
                                        <p:strVal val="visible"/>
                                      </p:to>
                                    </p:set>
                                    <p:animEffect transition="in" filter="fade">
                                      <p:cBhvr>
                                        <p:cTn id="15" dur="500"/>
                                        <p:tgtEl>
                                          <p:spTgt spid="62"/>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64"/>
                                        </p:tgtEl>
                                        <p:attrNameLst>
                                          <p:attrName>style.visibility</p:attrName>
                                        </p:attrNameLst>
                                      </p:cBhvr>
                                      <p:to>
                                        <p:strVal val="visible"/>
                                      </p:to>
                                    </p:set>
                                    <p:animEffect transition="in" filter="fade">
                                      <p:cBhvr>
                                        <p:cTn id="18" dur="500"/>
                                        <p:tgtEl>
                                          <p:spTgt spid="64"/>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65"/>
                                        </p:tgtEl>
                                        <p:attrNameLst>
                                          <p:attrName>style.visibility</p:attrName>
                                        </p:attrNameLst>
                                      </p:cBhvr>
                                      <p:to>
                                        <p:strVal val="visible"/>
                                      </p:to>
                                    </p:set>
                                    <p:animEffect transition="in" filter="fade">
                                      <p:cBhvr>
                                        <p:cTn id="23" dur="500"/>
                                        <p:tgtEl>
                                          <p:spTgt spid="65"/>
                                        </p:tgtEl>
                                      </p:cBhvr>
                                    </p:animEffect>
                                  </p:childTnLst>
                                </p:cTn>
                              </p:par>
                              <p:par>
                                <p:cTn id="24" presetID="10" presetClass="entr" presetSubtype="0" fill="hold" nodeType="withEffect">
                                  <p:stCondLst>
                                    <p:cond delay="0"/>
                                  </p:stCondLst>
                                  <p:childTnLst>
                                    <p:set>
                                      <p:cBhvr>
                                        <p:cTn id="25" dur="1" fill="hold">
                                          <p:stCondLst>
                                            <p:cond delay="0"/>
                                          </p:stCondLst>
                                        </p:cTn>
                                        <p:tgtEl>
                                          <p:spTgt spid="63"/>
                                        </p:tgtEl>
                                        <p:attrNameLst>
                                          <p:attrName>style.visibility</p:attrName>
                                        </p:attrNameLst>
                                      </p:cBhvr>
                                      <p:to>
                                        <p:strVal val="visible"/>
                                      </p:to>
                                    </p:set>
                                    <p:animEffect transition="in" filter="fade">
                                      <p:cBhvr>
                                        <p:cTn id="26" dur="5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build="p" animBg="1"/>
      <p:bldP spid="64" grpId="0" animBg="1"/>
      <p:bldP spid="65"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8297" y="2024505"/>
            <a:ext cx="8229600" cy="857252"/>
          </a:xfrm>
        </p:spPr>
        <p:txBody>
          <a:bodyPr>
            <a:normAutofit/>
          </a:bodyPr>
          <a:lstStyle/>
          <a:p>
            <a:pPr marL="171442" indent="-171442" algn="ctr"/>
            <a:r>
              <a:rPr lang="lt-LT" sz="4800" b="1" noProof="0" dirty="0">
                <a:solidFill>
                  <a:srgbClr val="434343"/>
                </a:solidFill>
                <a:latin typeface="Trebuchet MS"/>
                <a:ea typeface="Trebuchet MS"/>
                <a:cs typeface="Trebuchet MS"/>
                <a:rtl val="0"/>
              </a:rPr>
              <a:t>Lietuva ir Oxbridge</a:t>
            </a:r>
          </a:p>
        </p:txBody>
      </p:sp>
    </p:spTree>
    <p:extLst>
      <p:ext uri="{BB962C8B-B14F-4D97-AF65-F5344CB8AC3E}">
        <p14:creationId xmlns:p14="http://schemas.microsoft.com/office/powerpoint/2010/main" val="363841051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Shape 105"/>
          <p:cNvSpPr txBox="1">
            <a:spLocks noGrp="1"/>
          </p:cNvSpPr>
          <p:nvPr>
            <p:ph type="title"/>
          </p:nvPr>
        </p:nvSpPr>
        <p:spPr>
          <a:xfrm>
            <a:off x="457203" y="205977"/>
            <a:ext cx="8141700" cy="683099"/>
          </a:xfrm>
          <a:prstGeom prst="rect">
            <a:avLst/>
          </a:prstGeom>
        </p:spPr>
        <p:txBody>
          <a:bodyPr vert="horz" lIns="91425" tIns="91425" rIns="91425" bIns="91425" rtlCol="0" anchor="ctr" anchorCtr="0">
            <a:noAutofit/>
          </a:bodyPr>
          <a:lstStyle/>
          <a:p>
            <a:r>
              <a:rPr lang="lt-LT" sz="3001" noProof="0" dirty="0">
                <a:solidFill>
                  <a:srgbClr val="434343"/>
                </a:solidFill>
                <a:latin typeface="Trebuchet MS"/>
                <a:ea typeface="Trebuchet MS"/>
                <a:cs typeface="Trebuchet MS"/>
                <a:sym typeface="Trebuchet MS"/>
                <a:rtl val="0"/>
              </a:rPr>
              <a:t>Stojimas: Lietuva ir Oksbridžas</a:t>
            </a:r>
          </a:p>
        </p:txBody>
      </p:sp>
      <p:sp>
        <p:nvSpPr>
          <p:cNvPr id="4" name="Shape 90"/>
          <p:cNvSpPr txBox="1">
            <a:spLocks noGrp="1"/>
          </p:cNvSpPr>
          <p:nvPr>
            <p:ph type="body" idx="4294967295"/>
          </p:nvPr>
        </p:nvSpPr>
        <p:spPr>
          <a:xfrm>
            <a:off x="278678" y="1071156"/>
            <a:ext cx="4089327" cy="3563909"/>
          </a:xfrm>
          <a:prstGeom prst="round2DiagRect">
            <a:avLst/>
          </a:prstGeom>
          <a:solidFill>
            <a:schemeClr val="bg1">
              <a:alpha val="70000"/>
            </a:schemeClr>
          </a:solidFill>
          <a:ln>
            <a:solidFill>
              <a:schemeClr val="tx2"/>
            </a:solidFill>
          </a:ln>
        </p:spPr>
        <p:style>
          <a:lnRef idx="1">
            <a:schemeClr val="accent2"/>
          </a:lnRef>
          <a:fillRef idx="2">
            <a:schemeClr val="accent2"/>
          </a:fillRef>
          <a:effectRef idx="1">
            <a:schemeClr val="accent2"/>
          </a:effectRef>
          <a:fontRef idx="minor">
            <a:schemeClr val="dk1"/>
          </a:fontRef>
        </p:style>
        <p:txBody>
          <a:bodyPr vert="horz" lIns="91425" tIns="90000" rIns="91425" bIns="91425" rtlCol="0" anchor="t" anchorCtr="0">
            <a:noAutofit/>
          </a:bodyPr>
          <a:lstStyle/>
          <a:p>
            <a:pPr marL="0" indent="0" algn="ctr" fontAlgn="ctr">
              <a:buNone/>
            </a:pPr>
            <a:r>
              <a:rPr lang="lt-LT" sz="3001" b="1" noProof="0" dirty="0">
                <a:solidFill>
                  <a:srgbClr val="434343"/>
                </a:solidFill>
              </a:rPr>
              <a:t>Lietuva</a:t>
            </a:r>
          </a:p>
          <a:p>
            <a:pPr fontAlgn="t"/>
            <a:r>
              <a:rPr lang="lt-LT" sz="2000" noProof="0" dirty="0"/>
              <a:t>VBE</a:t>
            </a:r>
            <a:endParaRPr lang="lt-LT" sz="2000" b="1" noProof="0" dirty="0">
              <a:sym typeface="Trebuchet MS"/>
            </a:endParaRPr>
          </a:p>
          <a:p>
            <a:pPr fontAlgn="t"/>
            <a:r>
              <a:rPr lang="lt-LT" sz="2000" noProof="0" dirty="0"/>
              <a:t>Pažymiai</a:t>
            </a:r>
          </a:p>
        </p:txBody>
      </p:sp>
      <p:sp>
        <p:nvSpPr>
          <p:cNvPr id="5" name="Shape 90"/>
          <p:cNvSpPr txBox="1">
            <a:spLocks noGrp="1"/>
          </p:cNvSpPr>
          <p:nvPr>
            <p:ph type="body" idx="4294967295"/>
          </p:nvPr>
        </p:nvSpPr>
        <p:spPr>
          <a:xfrm>
            <a:off x="4776000" y="1071154"/>
            <a:ext cx="4089600" cy="3563909"/>
          </a:xfrm>
          <a:prstGeom prst="round2DiagRect">
            <a:avLst/>
          </a:prstGeom>
          <a:solidFill>
            <a:schemeClr val="bg1">
              <a:alpha val="70000"/>
            </a:schemeClr>
          </a:solidFill>
          <a:ln>
            <a:solidFill>
              <a:schemeClr val="tx2"/>
            </a:solidFill>
          </a:ln>
        </p:spPr>
        <p:style>
          <a:lnRef idx="1">
            <a:schemeClr val="accent2"/>
          </a:lnRef>
          <a:fillRef idx="2">
            <a:schemeClr val="accent2"/>
          </a:fillRef>
          <a:effectRef idx="1">
            <a:schemeClr val="accent2"/>
          </a:effectRef>
          <a:fontRef idx="minor">
            <a:schemeClr val="dk1"/>
          </a:fontRef>
        </p:style>
        <p:txBody>
          <a:bodyPr vert="horz" lIns="91425" tIns="90000" rIns="91425" bIns="91425" rtlCol="0" anchor="t" anchorCtr="0">
            <a:noAutofit/>
          </a:bodyPr>
          <a:lstStyle/>
          <a:p>
            <a:pPr marL="0" indent="0" algn="ctr" fontAlgn="ctr">
              <a:buNone/>
            </a:pPr>
            <a:r>
              <a:rPr lang="lt-LT" sz="3001" b="1" noProof="0" dirty="0">
                <a:solidFill>
                  <a:srgbClr val="434343"/>
                </a:solidFill>
              </a:rPr>
              <a:t>Oksbridžas</a:t>
            </a:r>
          </a:p>
          <a:p>
            <a:pPr fontAlgn="t"/>
            <a:r>
              <a:rPr lang="lt-LT" sz="2000" noProof="0" dirty="0"/>
              <a:t>VBE</a:t>
            </a:r>
          </a:p>
          <a:p>
            <a:pPr fontAlgn="t"/>
            <a:r>
              <a:rPr lang="lt-LT" sz="2000" noProof="0" dirty="0"/>
              <a:t>Pažymiai</a:t>
            </a:r>
          </a:p>
          <a:p>
            <a:pPr fontAlgn="t"/>
            <a:r>
              <a:rPr lang="lt-LT" sz="2000" noProof="0" dirty="0"/>
              <a:t>Personal Statement</a:t>
            </a:r>
          </a:p>
          <a:p>
            <a:pPr fontAlgn="t"/>
            <a:r>
              <a:rPr lang="lt-LT" sz="2000" noProof="0" dirty="0"/>
              <a:t>Papildomi testai, esė</a:t>
            </a:r>
          </a:p>
          <a:p>
            <a:pPr fontAlgn="t"/>
            <a:r>
              <a:rPr lang="lt-LT" sz="2000" noProof="0" dirty="0"/>
              <a:t>Interviu</a:t>
            </a:r>
          </a:p>
          <a:p>
            <a:pPr fontAlgn="t"/>
            <a:r>
              <a:rPr lang="lt-LT" sz="2000" noProof="0" dirty="0"/>
              <a:t>Mokytojų rekomendacija</a:t>
            </a:r>
          </a:p>
          <a:p>
            <a:pPr fontAlgn="t"/>
            <a:r>
              <a:rPr lang="lt-LT" sz="2000" noProof="0" dirty="0"/>
              <a:t>IELTS</a:t>
            </a: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animEffect transition="in" filter="fade">
                                      <p:cBhvr>
                                        <p:cTn id="7" dur="500"/>
                                        <p:tgtEl>
                                          <p:spTgt spid="4">
                                            <p:bg/>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bg/>
                                          </p:spTgt>
                                        </p:tgtEl>
                                        <p:attrNameLst>
                                          <p:attrName>style.visibility</p:attrName>
                                        </p:attrNameLst>
                                      </p:cBhvr>
                                      <p:to>
                                        <p:strVal val="visible"/>
                                      </p:to>
                                    </p:set>
                                    <p:animEffect transition="in" filter="fade">
                                      <p:cBhvr>
                                        <p:cTn id="10" dur="500"/>
                                        <p:tgtEl>
                                          <p:spTgt spid="5">
                                            <p:bg/>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animEffect transition="in" filter="fade">
                                      <p:cBhvr>
                                        <p:cTn id="13" dur="500"/>
                                        <p:tgtEl>
                                          <p:spTgt spid="4">
                                            <p:txEl>
                                              <p:pRg st="0" end="0"/>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
                                            <p:txEl>
                                              <p:pRg st="0" end="0"/>
                                            </p:txEl>
                                          </p:spTgt>
                                        </p:tgtEl>
                                        <p:attrNameLst>
                                          <p:attrName>style.visibility</p:attrName>
                                        </p:attrNameLst>
                                      </p:cBhvr>
                                      <p:to>
                                        <p:strVal val="visible"/>
                                      </p:to>
                                    </p:set>
                                    <p:animEffect transition="in" filter="fade">
                                      <p:cBhvr>
                                        <p:cTn id="16" dur="500"/>
                                        <p:tgtEl>
                                          <p:spTgt spid="5">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4">
                                            <p:txEl>
                                              <p:pRg st="1" end="1"/>
                                            </p:txEl>
                                          </p:spTgt>
                                        </p:tgtEl>
                                        <p:attrNameLst>
                                          <p:attrName>style.visibility</p:attrName>
                                        </p:attrNameLst>
                                      </p:cBhvr>
                                      <p:to>
                                        <p:strVal val="visible"/>
                                      </p:to>
                                    </p:set>
                                    <p:animEffect transition="in" filter="fade">
                                      <p:cBhvr>
                                        <p:cTn id="21" dur="500"/>
                                        <p:tgtEl>
                                          <p:spTgt spid="4">
                                            <p:txEl>
                                              <p:pRg st="1" end="1"/>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5">
                                            <p:txEl>
                                              <p:pRg st="1" end="1"/>
                                            </p:txEl>
                                          </p:spTgt>
                                        </p:tgtEl>
                                        <p:attrNameLst>
                                          <p:attrName>style.visibility</p:attrName>
                                        </p:attrNameLst>
                                      </p:cBhvr>
                                      <p:to>
                                        <p:strVal val="visible"/>
                                      </p:to>
                                    </p:set>
                                    <p:animEffect transition="in" filter="fade">
                                      <p:cBhvr>
                                        <p:cTn id="24" dur="500"/>
                                        <p:tgtEl>
                                          <p:spTgt spid="5">
                                            <p:txEl>
                                              <p:pRg st="1" end="1"/>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4">
                                            <p:txEl>
                                              <p:pRg st="2" end="2"/>
                                            </p:txEl>
                                          </p:spTgt>
                                        </p:tgtEl>
                                        <p:attrNameLst>
                                          <p:attrName>style.visibility</p:attrName>
                                        </p:attrNameLst>
                                      </p:cBhvr>
                                      <p:to>
                                        <p:strVal val="visible"/>
                                      </p:to>
                                    </p:set>
                                    <p:animEffect transition="in" filter="fade">
                                      <p:cBhvr>
                                        <p:cTn id="27" dur="500"/>
                                        <p:tgtEl>
                                          <p:spTgt spid="4">
                                            <p:txEl>
                                              <p:pRg st="2" end="2"/>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5">
                                            <p:txEl>
                                              <p:pRg st="2" end="2"/>
                                            </p:txEl>
                                          </p:spTgt>
                                        </p:tgtEl>
                                        <p:attrNameLst>
                                          <p:attrName>style.visibility</p:attrName>
                                        </p:attrNameLst>
                                      </p:cBhvr>
                                      <p:to>
                                        <p:strVal val="visible"/>
                                      </p:to>
                                    </p:set>
                                    <p:animEffect transition="in" filter="fade">
                                      <p:cBhvr>
                                        <p:cTn id="30" dur="500"/>
                                        <p:tgtEl>
                                          <p:spTgt spid="5">
                                            <p:txEl>
                                              <p:pRg st="2" end="2"/>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5">
                                            <p:txEl>
                                              <p:pRg st="3" end="3"/>
                                            </p:txEl>
                                          </p:spTgt>
                                        </p:tgtEl>
                                        <p:attrNameLst>
                                          <p:attrName>style.visibility</p:attrName>
                                        </p:attrNameLst>
                                      </p:cBhvr>
                                      <p:to>
                                        <p:strVal val="visible"/>
                                      </p:to>
                                    </p:set>
                                    <p:animEffect transition="in" filter="fade">
                                      <p:cBhvr>
                                        <p:cTn id="35" dur="500"/>
                                        <p:tgtEl>
                                          <p:spTgt spid="5">
                                            <p:txEl>
                                              <p:pRg st="3" end="3"/>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5">
                                            <p:txEl>
                                              <p:pRg st="4" end="4"/>
                                            </p:txEl>
                                          </p:spTgt>
                                        </p:tgtEl>
                                        <p:attrNameLst>
                                          <p:attrName>style.visibility</p:attrName>
                                        </p:attrNameLst>
                                      </p:cBhvr>
                                      <p:to>
                                        <p:strVal val="visible"/>
                                      </p:to>
                                    </p:set>
                                    <p:animEffect transition="in" filter="fade">
                                      <p:cBhvr>
                                        <p:cTn id="38" dur="500"/>
                                        <p:tgtEl>
                                          <p:spTgt spid="5">
                                            <p:txEl>
                                              <p:pRg st="4" end="4"/>
                                            </p:txEl>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5">
                                            <p:txEl>
                                              <p:pRg st="5" end="5"/>
                                            </p:txEl>
                                          </p:spTgt>
                                        </p:tgtEl>
                                        <p:attrNameLst>
                                          <p:attrName>style.visibility</p:attrName>
                                        </p:attrNameLst>
                                      </p:cBhvr>
                                      <p:to>
                                        <p:strVal val="visible"/>
                                      </p:to>
                                    </p:set>
                                    <p:animEffect transition="in" filter="fade">
                                      <p:cBhvr>
                                        <p:cTn id="41" dur="500"/>
                                        <p:tgtEl>
                                          <p:spTgt spid="5">
                                            <p:txEl>
                                              <p:pRg st="5" end="5"/>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5">
                                            <p:txEl>
                                              <p:pRg st="6" end="6"/>
                                            </p:txEl>
                                          </p:spTgt>
                                        </p:tgtEl>
                                        <p:attrNameLst>
                                          <p:attrName>style.visibility</p:attrName>
                                        </p:attrNameLst>
                                      </p:cBhvr>
                                      <p:to>
                                        <p:strVal val="visible"/>
                                      </p:to>
                                    </p:set>
                                    <p:animEffect transition="in" filter="fade">
                                      <p:cBhvr>
                                        <p:cTn id="44" dur="500"/>
                                        <p:tgtEl>
                                          <p:spTgt spid="5">
                                            <p:txEl>
                                              <p:pRg st="6" end="6"/>
                                            </p:txEl>
                                          </p:spTgt>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5">
                                            <p:txEl>
                                              <p:pRg st="7" end="7"/>
                                            </p:txEl>
                                          </p:spTgt>
                                        </p:tgtEl>
                                        <p:attrNameLst>
                                          <p:attrName>style.visibility</p:attrName>
                                        </p:attrNameLst>
                                      </p:cBhvr>
                                      <p:to>
                                        <p:strVal val="visible"/>
                                      </p:to>
                                    </p:set>
                                    <p:animEffect transition="in" filter="fade">
                                      <p:cBhvr>
                                        <p:cTn id="47" dur="500"/>
                                        <p:tgtEl>
                                          <p:spTgt spid="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animBg="1"/>
      <p:bldP spid="5" grpId="0" uiExpand="1" build="p"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Shape 105"/>
          <p:cNvSpPr txBox="1">
            <a:spLocks noGrp="1"/>
          </p:cNvSpPr>
          <p:nvPr>
            <p:ph type="title"/>
          </p:nvPr>
        </p:nvSpPr>
        <p:spPr>
          <a:xfrm>
            <a:off x="457203" y="205977"/>
            <a:ext cx="8141700" cy="683099"/>
          </a:xfrm>
          <a:prstGeom prst="rect">
            <a:avLst/>
          </a:prstGeom>
        </p:spPr>
        <p:txBody>
          <a:bodyPr vert="horz" lIns="91425" tIns="91425" rIns="91425" bIns="91425" rtlCol="0" anchor="ctr" anchorCtr="0">
            <a:noAutofit/>
          </a:bodyPr>
          <a:lstStyle/>
          <a:p>
            <a:r>
              <a:rPr lang="lt-LT" sz="3001" noProof="0" dirty="0">
                <a:solidFill>
                  <a:srgbClr val="434343"/>
                </a:solidFill>
                <a:latin typeface="Trebuchet MS"/>
                <a:ea typeface="Trebuchet MS"/>
                <a:cs typeface="Trebuchet MS"/>
                <a:sym typeface="Trebuchet MS"/>
                <a:rtl val="0"/>
              </a:rPr>
              <a:t>Studijos: Lietuva ir Oksbridžas</a:t>
            </a:r>
          </a:p>
        </p:txBody>
      </p:sp>
      <p:sp>
        <p:nvSpPr>
          <p:cNvPr id="4" name="Shape 90"/>
          <p:cNvSpPr txBox="1">
            <a:spLocks noGrp="1"/>
          </p:cNvSpPr>
          <p:nvPr>
            <p:ph type="body" idx="4294967295"/>
          </p:nvPr>
        </p:nvSpPr>
        <p:spPr>
          <a:xfrm>
            <a:off x="278678" y="1071156"/>
            <a:ext cx="4089327" cy="3563909"/>
          </a:xfrm>
          <a:prstGeom prst="round2DiagRect">
            <a:avLst/>
          </a:prstGeom>
          <a:solidFill>
            <a:schemeClr val="bg1">
              <a:alpha val="70000"/>
            </a:schemeClr>
          </a:solidFill>
          <a:ln>
            <a:solidFill>
              <a:schemeClr val="tx2"/>
            </a:solidFill>
          </a:ln>
        </p:spPr>
        <p:style>
          <a:lnRef idx="1">
            <a:schemeClr val="accent2"/>
          </a:lnRef>
          <a:fillRef idx="2">
            <a:schemeClr val="accent2"/>
          </a:fillRef>
          <a:effectRef idx="1">
            <a:schemeClr val="accent2"/>
          </a:effectRef>
          <a:fontRef idx="minor">
            <a:schemeClr val="dk1"/>
          </a:fontRef>
        </p:style>
        <p:txBody>
          <a:bodyPr vert="horz" lIns="91425" tIns="90000" rIns="91425" bIns="91425" rtlCol="0" anchor="t" anchorCtr="0">
            <a:noAutofit/>
          </a:bodyPr>
          <a:lstStyle/>
          <a:p>
            <a:pPr marL="0" indent="0" algn="ctr" fontAlgn="ctr">
              <a:buNone/>
            </a:pPr>
            <a:r>
              <a:rPr lang="lt-LT" sz="3001" b="1" noProof="0" dirty="0">
                <a:solidFill>
                  <a:srgbClr val="434343"/>
                </a:solidFill>
              </a:rPr>
              <a:t>Lietuva</a:t>
            </a:r>
          </a:p>
          <a:p>
            <a:pPr fontAlgn="t"/>
            <a:r>
              <a:rPr lang="lt-LT" sz="2000" noProof="0" dirty="0">
                <a:sym typeface="Trebuchet MS"/>
              </a:rPr>
              <a:t>4 metai</a:t>
            </a:r>
          </a:p>
          <a:p>
            <a:pPr fontAlgn="t"/>
            <a:r>
              <a:rPr lang="lt-LT" sz="2000" noProof="0" dirty="0">
                <a:sym typeface="Trebuchet MS"/>
              </a:rPr>
              <a:t>2 semestrai</a:t>
            </a:r>
          </a:p>
          <a:p>
            <a:pPr fontAlgn="t"/>
            <a:r>
              <a:rPr lang="lt-LT" sz="2000" noProof="0" dirty="0"/>
              <a:t>Paskaitos, seminarai, laboratoriniai</a:t>
            </a:r>
          </a:p>
          <a:p>
            <a:pPr fontAlgn="t"/>
            <a:r>
              <a:rPr lang="lt-LT" sz="2000" noProof="0" dirty="0"/>
              <a:t>Pasirenkamieji dalykai</a:t>
            </a:r>
          </a:p>
        </p:txBody>
      </p:sp>
      <p:sp>
        <p:nvSpPr>
          <p:cNvPr id="5" name="Shape 90"/>
          <p:cNvSpPr txBox="1">
            <a:spLocks noGrp="1"/>
          </p:cNvSpPr>
          <p:nvPr>
            <p:ph type="body" idx="4294967295"/>
          </p:nvPr>
        </p:nvSpPr>
        <p:spPr>
          <a:xfrm>
            <a:off x="4776000" y="1071154"/>
            <a:ext cx="4089600" cy="3563909"/>
          </a:xfrm>
          <a:prstGeom prst="round2DiagRect">
            <a:avLst/>
          </a:prstGeom>
          <a:solidFill>
            <a:schemeClr val="bg1">
              <a:alpha val="70000"/>
            </a:schemeClr>
          </a:solidFill>
          <a:ln>
            <a:solidFill>
              <a:schemeClr val="tx2"/>
            </a:solidFill>
          </a:ln>
        </p:spPr>
        <p:style>
          <a:lnRef idx="1">
            <a:schemeClr val="accent2"/>
          </a:lnRef>
          <a:fillRef idx="2">
            <a:schemeClr val="accent2"/>
          </a:fillRef>
          <a:effectRef idx="1">
            <a:schemeClr val="accent2"/>
          </a:effectRef>
          <a:fontRef idx="minor">
            <a:schemeClr val="dk1"/>
          </a:fontRef>
        </p:style>
        <p:txBody>
          <a:bodyPr vert="horz" lIns="91425" tIns="90000" rIns="91425" bIns="91425" rtlCol="0" anchor="t" anchorCtr="0">
            <a:noAutofit/>
          </a:bodyPr>
          <a:lstStyle/>
          <a:p>
            <a:pPr marL="0" indent="0" algn="ctr" fontAlgn="ctr">
              <a:spcBef>
                <a:spcPts val="0"/>
              </a:spcBef>
              <a:buNone/>
            </a:pPr>
            <a:r>
              <a:rPr lang="lt-LT" sz="3001" b="1" noProof="0" dirty="0">
                <a:solidFill>
                  <a:srgbClr val="434343"/>
                </a:solidFill>
              </a:rPr>
              <a:t>Oksbridžas</a:t>
            </a:r>
          </a:p>
          <a:p>
            <a:pPr fontAlgn="t"/>
            <a:r>
              <a:rPr lang="lt-LT" sz="2000" noProof="0" dirty="0"/>
              <a:t>3 metai</a:t>
            </a:r>
          </a:p>
          <a:p>
            <a:pPr fontAlgn="t"/>
            <a:r>
              <a:rPr lang="lt-LT" sz="2000" noProof="0" dirty="0"/>
              <a:t>3 trimestrai</a:t>
            </a:r>
          </a:p>
          <a:p>
            <a:pPr fontAlgn="t"/>
            <a:r>
              <a:rPr lang="lt-LT" sz="2000" noProof="0" dirty="0"/>
              <a:t>Daugiau laboratorinių</a:t>
            </a:r>
          </a:p>
          <a:p>
            <a:pPr fontAlgn="t"/>
            <a:r>
              <a:rPr lang="lt-LT" sz="2000" noProof="0" dirty="0"/>
              <a:t>Supervizijos, tutorialai</a:t>
            </a:r>
          </a:p>
          <a:p>
            <a:pPr fontAlgn="t"/>
            <a:r>
              <a:rPr lang="lt-LT" sz="2000" noProof="0" dirty="0"/>
              <a:t>Individualus dėmesys studentui</a:t>
            </a:r>
          </a:p>
          <a:p>
            <a:pPr fontAlgn="t"/>
            <a:r>
              <a:rPr lang="lt-LT" sz="2000" noProof="0" dirty="0"/>
              <a:t>Konkreti dalyko programa</a:t>
            </a:r>
          </a:p>
          <a:p>
            <a:pPr fontAlgn="t"/>
            <a:endParaRPr lang="lt-LT" sz="1600" noProof="0" dirty="0"/>
          </a:p>
        </p:txBody>
      </p:sp>
    </p:spTree>
    <p:extLst>
      <p:ext uri="{BB962C8B-B14F-4D97-AF65-F5344CB8AC3E}">
        <p14:creationId xmlns:p14="http://schemas.microsoft.com/office/powerpoint/2010/main" val="3747143078"/>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bg/>
                                          </p:spTgt>
                                        </p:tgtEl>
                                        <p:attrNameLst>
                                          <p:attrName>style.visibility</p:attrName>
                                        </p:attrNameLst>
                                      </p:cBhvr>
                                      <p:to>
                                        <p:strVal val="visible"/>
                                      </p:to>
                                    </p:set>
                                    <p:animEffect transition="in" filter="fade">
                                      <p:cBhvr>
                                        <p:cTn id="7" dur="500"/>
                                        <p:tgtEl>
                                          <p:spTgt spid="4">
                                            <p:bg/>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bg/>
                                          </p:spTgt>
                                        </p:tgtEl>
                                        <p:attrNameLst>
                                          <p:attrName>style.visibility</p:attrName>
                                        </p:attrNameLst>
                                      </p:cBhvr>
                                      <p:to>
                                        <p:strVal val="visible"/>
                                      </p:to>
                                    </p:set>
                                    <p:animEffect transition="in" filter="fade">
                                      <p:cBhvr>
                                        <p:cTn id="10" dur="500"/>
                                        <p:tgtEl>
                                          <p:spTgt spid="5">
                                            <p:bg/>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animEffect transition="in" filter="fade">
                                      <p:cBhvr>
                                        <p:cTn id="13" dur="500"/>
                                        <p:tgtEl>
                                          <p:spTgt spid="4">
                                            <p:txEl>
                                              <p:pRg st="0" end="0"/>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
                                            <p:txEl>
                                              <p:pRg st="0" end="0"/>
                                            </p:txEl>
                                          </p:spTgt>
                                        </p:tgtEl>
                                        <p:attrNameLst>
                                          <p:attrName>style.visibility</p:attrName>
                                        </p:attrNameLst>
                                      </p:cBhvr>
                                      <p:to>
                                        <p:strVal val="visible"/>
                                      </p:to>
                                    </p:set>
                                    <p:animEffect transition="in" filter="fade">
                                      <p:cBhvr>
                                        <p:cTn id="16" dur="500"/>
                                        <p:tgtEl>
                                          <p:spTgt spid="5">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4">
                                            <p:txEl>
                                              <p:pRg st="1" end="1"/>
                                            </p:txEl>
                                          </p:spTgt>
                                        </p:tgtEl>
                                        <p:attrNameLst>
                                          <p:attrName>style.visibility</p:attrName>
                                        </p:attrNameLst>
                                      </p:cBhvr>
                                      <p:to>
                                        <p:strVal val="visible"/>
                                      </p:to>
                                    </p:set>
                                    <p:animEffect transition="in" filter="fade">
                                      <p:cBhvr>
                                        <p:cTn id="21" dur="500"/>
                                        <p:tgtEl>
                                          <p:spTgt spid="4">
                                            <p:txEl>
                                              <p:pRg st="1" end="1"/>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5">
                                            <p:txEl>
                                              <p:pRg st="1" end="1"/>
                                            </p:txEl>
                                          </p:spTgt>
                                        </p:tgtEl>
                                        <p:attrNameLst>
                                          <p:attrName>style.visibility</p:attrName>
                                        </p:attrNameLst>
                                      </p:cBhvr>
                                      <p:to>
                                        <p:strVal val="visible"/>
                                      </p:to>
                                    </p:set>
                                    <p:animEffect transition="in" filter="fade">
                                      <p:cBhvr>
                                        <p:cTn id="24" dur="500"/>
                                        <p:tgtEl>
                                          <p:spTgt spid="5">
                                            <p:txEl>
                                              <p:pRg st="1" end="1"/>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4">
                                            <p:txEl>
                                              <p:pRg st="2" end="2"/>
                                            </p:txEl>
                                          </p:spTgt>
                                        </p:tgtEl>
                                        <p:attrNameLst>
                                          <p:attrName>style.visibility</p:attrName>
                                        </p:attrNameLst>
                                      </p:cBhvr>
                                      <p:to>
                                        <p:strVal val="visible"/>
                                      </p:to>
                                    </p:set>
                                    <p:animEffect transition="in" filter="fade">
                                      <p:cBhvr>
                                        <p:cTn id="29" dur="500"/>
                                        <p:tgtEl>
                                          <p:spTgt spid="4">
                                            <p:txEl>
                                              <p:pRg st="2" end="2"/>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5">
                                            <p:txEl>
                                              <p:pRg st="2" end="2"/>
                                            </p:txEl>
                                          </p:spTgt>
                                        </p:tgtEl>
                                        <p:attrNameLst>
                                          <p:attrName>style.visibility</p:attrName>
                                        </p:attrNameLst>
                                      </p:cBhvr>
                                      <p:to>
                                        <p:strVal val="visible"/>
                                      </p:to>
                                    </p:set>
                                    <p:animEffect transition="in" filter="fade">
                                      <p:cBhvr>
                                        <p:cTn id="32" dur="500"/>
                                        <p:tgtEl>
                                          <p:spTgt spid="5">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
                                            <p:txEl>
                                              <p:pRg st="3" end="3"/>
                                            </p:txEl>
                                          </p:spTgt>
                                        </p:tgtEl>
                                        <p:attrNameLst>
                                          <p:attrName>style.visibility</p:attrName>
                                        </p:attrNameLst>
                                      </p:cBhvr>
                                      <p:to>
                                        <p:strVal val="visible"/>
                                      </p:to>
                                    </p:set>
                                    <p:animEffect transition="in" filter="fade">
                                      <p:cBhvr>
                                        <p:cTn id="37" dur="500"/>
                                        <p:tgtEl>
                                          <p:spTgt spid="4">
                                            <p:txEl>
                                              <p:pRg st="3" end="3"/>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5">
                                            <p:txEl>
                                              <p:pRg st="3" end="3"/>
                                            </p:txEl>
                                          </p:spTgt>
                                        </p:tgtEl>
                                        <p:attrNameLst>
                                          <p:attrName>style.visibility</p:attrName>
                                        </p:attrNameLst>
                                      </p:cBhvr>
                                      <p:to>
                                        <p:strVal val="visible"/>
                                      </p:to>
                                    </p:set>
                                    <p:animEffect transition="in" filter="fade">
                                      <p:cBhvr>
                                        <p:cTn id="40" dur="500"/>
                                        <p:tgtEl>
                                          <p:spTgt spid="5">
                                            <p:txEl>
                                              <p:pRg st="3" end="3"/>
                                            </p:tx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5">
                                            <p:txEl>
                                              <p:pRg st="4" end="4"/>
                                            </p:txEl>
                                          </p:spTgt>
                                        </p:tgtEl>
                                        <p:attrNameLst>
                                          <p:attrName>style.visibility</p:attrName>
                                        </p:attrNameLst>
                                      </p:cBhvr>
                                      <p:to>
                                        <p:strVal val="visible"/>
                                      </p:to>
                                    </p:set>
                                    <p:animEffect transition="in" filter="fade">
                                      <p:cBhvr>
                                        <p:cTn id="43" dur="500"/>
                                        <p:tgtEl>
                                          <p:spTgt spid="5">
                                            <p:txEl>
                                              <p:pRg st="4" end="4"/>
                                            </p:txEl>
                                          </p:spTgt>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5">
                                            <p:txEl>
                                              <p:pRg st="5" end="5"/>
                                            </p:txEl>
                                          </p:spTgt>
                                        </p:tgtEl>
                                        <p:attrNameLst>
                                          <p:attrName>style.visibility</p:attrName>
                                        </p:attrNameLst>
                                      </p:cBhvr>
                                      <p:to>
                                        <p:strVal val="visible"/>
                                      </p:to>
                                    </p:set>
                                    <p:animEffect transition="in" filter="fade">
                                      <p:cBhvr>
                                        <p:cTn id="46" dur="500"/>
                                        <p:tgtEl>
                                          <p:spTgt spid="5">
                                            <p:txEl>
                                              <p:pRg st="5" end="5"/>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4">
                                            <p:txEl>
                                              <p:pRg st="4" end="4"/>
                                            </p:txEl>
                                          </p:spTgt>
                                        </p:tgtEl>
                                        <p:attrNameLst>
                                          <p:attrName>style.visibility</p:attrName>
                                        </p:attrNameLst>
                                      </p:cBhvr>
                                      <p:to>
                                        <p:strVal val="visible"/>
                                      </p:to>
                                    </p:set>
                                    <p:animEffect transition="in" filter="fade">
                                      <p:cBhvr>
                                        <p:cTn id="51" dur="500"/>
                                        <p:tgtEl>
                                          <p:spTgt spid="4">
                                            <p:txEl>
                                              <p:pRg st="4" end="4"/>
                                            </p:txEl>
                                          </p:spTgt>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5">
                                            <p:txEl>
                                              <p:pRg st="6" end="6"/>
                                            </p:txEl>
                                          </p:spTgt>
                                        </p:tgtEl>
                                        <p:attrNameLst>
                                          <p:attrName>style.visibility</p:attrName>
                                        </p:attrNameLst>
                                      </p:cBhvr>
                                      <p:to>
                                        <p:strVal val="visible"/>
                                      </p:to>
                                    </p:set>
                                    <p:animEffect transition="in" filter="fade">
                                      <p:cBhvr>
                                        <p:cTn id="54"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animBg="1"/>
      <p:bldP spid="5" grpId="0" uiExpand="1" build="p"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Shape 105"/>
          <p:cNvSpPr txBox="1">
            <a:spLocks noGrp="1"/>
          </p:cNvSpPr>
          <p:nvPr>
            <p:ph type="title"/>
          </p:nvPr>
        </p:nvSpPr>
        <p:spPr>
          <a:xfrm>
            <a:off x="457203" y="205977"/>
            <a:ext cx="8141700" cy="683099"/>
          </a:xfrm>
          <a:prstGeom prst="rect">
            <a:avLst/>
          </a:prstGeom>
        </p:spPr>
        <p:txBody>
          <a:bodyPr vert="horz" lIns="91425" tIns="91425" rIns="91425" bIns="91425" rtlCol="0" anchor="ctr" anchorCtr="0">
            <a:noAutofit/>
          </a:bodyPr>
          <a:lstStyle/>
          <a:p>
            <a:r>
              <a:rPr lang="lt-LT" sz="3001" noProof="0" dirty="0">
                <a:solidFill>
                  <a:srgbClr val="434343"/>
                </a:solidFill>
                <a:latin typeface="Trebuchet MS"/>
                <a:ea typeface="Trebuchet MS"/>
                <a:cs typeface="Trebuchet MS"/>
                <a:sym typeface="Trebuchet MS"/>
                <a:rtl val="0"/>
              </a:rPr>
              <a:t>Finansai: Lietuva ir Oksbridžas</a:t>
            </a:r>
          </a:p>
        </p:txBody>
      </p:sp>
      <p:sp>
        <p:nvSpPr>
          <p:cNvPr id="4" name="Shape 90"/>
          <p:cNvSpPr txBox="1">
            <a:spLocks noGrp="1"/>
          </p:cNvSpPr>
          <p:nvPr>
            <p:ph type="body" idx="4294967295"/>
          </p:nvPr>
        </p:nvSpPr>
        <p:spPr>
          <a:xfrm>
            <a:off x="278678" y="1071156"/>
            <a:ext cx="4089327" cy="3563909"/>
          </a:xfrm>
          <a:prstGeom prst="round2DiagRect">
            <a:avLst/>
          </a:prstGeom>
          <a:solidFill>
            <a:schemeClr val="bg1">
              <a:alpha val="70000"/>
            </a:schemeClr>
          </a:solidFill>
          <a:ln>
            <a:solidFill>
              <a:schemeClr val="tx2"/>
            </a:solidFill>
          </a:ln>
        </p:spPr>
        <p:style>
          <a:lnRef idx="1">
            <a:schemeClr val="accent2"/>
          </a:lnRef>
          <a:fillRef idx="2">
            <a:schemeClr val="accent2"/>
          </a:fillRef>
          <a:effectRef idx="1">
            <a:schemeClr val="accent2"/>
          </a:effectRef>
          <a:fontRef idx="minor">
            <a:schemeClr val="dk1"/>
          </a:fontRef>
        </p:style>
        <p:txBody>
          <a:bodyPr vert="horz" lIns="91425" tIns="90000" rIns="91425" bIns="91425" rtlCol="0" anchor="t" anchorCtr="0">
            <a:noAutofit/>
          </a:bodyPr>
          <a:lstStyle/>
          <a:p>
            <a:pPr marL="0" indent="0" algn="ctr" fontAlgn="ctr">
              <a:buNone/>
            </a:pPr>
            <a:r>
              <a:rPr lang="lt-LT" sz="3001" b="1" noProof="0" dirty="0">
                <a:solidFill>
                  <a:srgbClr val="434343"/>
                </a:solidFill>
              </a:rPr>
              <a:t>Lietuva</a:t>
            </a:r>
          </a:p>
          <a:p>
            <a:pPr fontAlgn="t"/>
            <a:r>
              <a:rPr lang="lt-LT" sz="2000" noProof="0" dirty="0"/>
              <a:t>Gaunant krepšelį studijos nemokamos</a:t>
            </a:r>
          </a:p>
          <a:p>
            <a:pPr fontAlgn="t"/>
            <a:r>
              <a:rPr lang="lt-LT" sz="2000" noProof="0" dirty="0"/>
              <a:t>Stipendijų galimybė</a:t>
            </a:r>
          </a:p>
        </p:txBody>
      </p:sp>
      <p:sp>
        <p:nvSpPr>
          <p:cNvPr id="5" name="Shape 90"/>
          <p:cNvSpPr txBox="1">
            <a:spLocks noGrp="1"/>
          </p:cNvSpPr>
          <p:nvPr>
            <p:ph type="body" idx="4294967295"/>
          </p:nvPr>
        </p:nvSpPr>
        <p:spPr>
          <a:xfrm>
            <a:off x="4776000" y="1071154"/>
            <a:ext cx="4089600" cy="3563909"/>
          </a:xfrm>
          <a:prstGeom prst="round2DiagRect">
            <a:avLst/>
          </a:prstGeom>
          <a:solidFill>
            <a:schemeClr val="bg1">
              <a:alpha val="70000"/>
            </a:schemeClr>
          </a:solidFill>
          <a:ln>
            <a:solidFill>
              <a:schemeClr val="tx2"/>
            </a:solidFill>
          </a:ln>
        </p:spPr>
        <p:style>
          <a:lnRef idx="1">
            <a:schemeClr val="accent2"/>
          </a:lnRef>
          <a:fillRef idx="2">
            <a:schemeClr val="accent2"/>
          </a:fillRef>
          <a:effectRef idx="1">
            <a:schemeClr val="accent2"/>
          </a:effectRef>
          <a:fontRef idx="minor">
            <a:schemeClr val="dk1"/>
          </a:fontRef>
        </p:style>
        <p:txBody>
          <a:bodyPr vert="horz" lIns="91425" tIns="90000" rIns="91425" bIns="91425" rtlCol="0" anchor="t" anchorCtr="0">
            <a:noAutofit/>
          </a:bodyPr>
          <a:lstStyle/>
          <a:p>
            <a:pPr marL="0" indent="0" algn="ctr" fontAlgn="ctr">
              <a:spcBef>
                <a:spcPts val="0"/>
              </a:spcBef>
              <a:buNone/>
            </a:pPr>
            <a:r>
              <a:rPr lang="lt-LT" sz="3001" b="1" noProof="0" dirty="0">
                <a:solidFill>
                  <a:srgbClr val="434343"/>
                </a:solidFill>
              </a:rPr>
              <a:t>Oksbridžas</a:t>
            </a:r>
          </a:p>
          <a:p>
            <a:pPr fontAlgn="t"/>
            <a:r>
              <a:rPr lang="lt-LT" sz="2000" noProof="0" dirty="0"/>
              <a:t>Studijų kaina £9000 metams</a:t>
            </a:r>
          </a:p>
          <a:p>
            <a:pPr fontAlgn="t"/>
            <a:r>
              <a:rPr lang="lt-LT" sz="2000" noProof="0" dirty="0"/>
              <a:t>Stipendijos nepasiturintiems</a:t>
            </a:r>
          </a:p>
          <a:p>
            <a:pPr fontAlgn="t"/>
            <a:r>
              <a:rPr lang="lt-LT" sz="2000" noProof="0" dirty="0"/>
              <a:t>Pragyvenimo išlaidos: užtenka £5000 – 6000 per metus</a:t>
            </a:r>
          </a:p>
          <a:p>
            <a:pPr fontAlgn="t"/>
            <a:r>
              <a:rPr lang="lt-LT" sz="2000" noProof="0" dirty="0"/>
              <a:t>Apmokamos vasaros praktikos galimybė</a:t>
            </a:r>
          </a:p>
        </p:txBody>
      </p:sp>
    </p:spTree>
    <p:extLst>
      <p:ext uri="{BB962C8B-B14F-4D97-AF65-F5344CB8AC3E}">
        <p14:creationId xmlns:p14="http://schemas.microsoft.com/office/powerpoint/2010/main" val="54657304"/>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bg/>
                                          </p:spTgt>
                                        </p:tgtEl>
                                        <p:attrNameLst>
                                          <p:attrName>style.visibility</p:attrName>
                                        </p:attrNameLst>
                                      </p:cBhvr>
                                      <p:to>
                                        <p:strVal val="visible"/>
                                      </p:to>
                                    </p:set>
                                    <p:animEffect transition="in" filter="fade">
                                      <p:cBhvr>
                                        <p:cTn id="7" dur="500"/>
                                        <p:tgtEl>
                                          <p:spTgt spid="4">
                                            <p:bg/>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bg/>
                                          </p:spTgt>
                                        </p:tgtEl>
                                        <p:attrNameLst>
                                          <p:attrName>style.visibility</p:attrName>
                                        </p:attrNameLst>
                                      </p:cBhvr>
                                      <p:to>
                                        <p:strVal val="visible"/>
                                      </p:to>
                                    </p:set>
                                    <p:animEffect transition="in" filter="fade">
                                      <p:cBhvr>
                                        <p:cTn id="10" dur="500"/>
                                        <p:tgtEl>
                                          <p:spTgt spid="5">
                                            <p:bg/>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animEffect transition="in" filter="fade">
                                      <p:cBhvr>
                                        <p:cTn id="13" dur="500"/>
                                        <p:tgtEl>
                                          <p:spTgt spid="4">
                                            <p:txEl>
                                              <p:pRg st="0" end="0"/>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
                                            <p:txEl>
                                              <p:pRg st="0" end="0"/>
                                            </p:txEl>
                                          </p:spTgt>
                                        </p:tgtEl>
                                        <p:attrNameLst>
                                          <p:attrName>style.visibility</p:attrName>
                                        </p:attrNameLst>
                                      </p:cBhvr>
                                      <p:to>
                                        <p:strVal val="visible"/>
                                      </p:to>
                                    </p:set>
                                    <p:animEffect transition="in" filter="fade">
                                      <p:cBhvr>
                                        <p:cTn id="16" dur="500"/>
                                        <p:tgtEl>
                                          <p:spTgt spid="5">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animEffect transition="in" filter="fade">
                                      <p:cBhvr>
                                        <p:cTn id="19" dur="500"/>
                                        <p:tgtEl>
                                          <p:spTgt spid="4">
                                            <p:txEl>
                                              <p:pRg st="1" end="1"/>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5">
                                            <p:txEl>
                                              <p:pRg st="1" end="1"/>
                                            </p:txEl>
                                          </p:spTgt>
                                        </p:tgtEl>
                                        <p:attrNameLst>
                                          <p:attrName>style.visibility</p:attrName>
                                        </p:attrNameLst>
                                      </p:cBhvr>
                                      <p:to>
                                        <p:strVal val="visible"/>
                                      </p:to>
                                    </p:set>
                                    <p:animEffect transition="in" filter="fade">
                                      <p:cBhvr>
                                        <p:cTn id="22" dur="500"/>
                                        <p:tgtEl>
                                          <p:spTgt spid="5">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2" end="2"/>
                                            </p:txEl>
                                          </p:spTgt>
                                        </p:tgtEl>
                                        <p:attrNameLst>
                                          <p:attrName>style.visibility</p:attrName>
                                        </p:attrNameLst>
                                      </p:cBhvr>
                                      <p:to>
                                        <p:strVal val="visible"/>
                                      </p:to>
                                    </p:set>
                                    <p:animEffect transition="in" filter="fade">
                                      <p:cBhvr>
                                        <p:cTn id="27" dur="500"/>
                                        <p:tgtEl>
                                          <p:spTgt spid="4">
                                            <p:txEl>
                                              <p:pRg st="2" end="2"/>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5">
                                            <p:txEl>
                                              <p:pRg st="2" end="2"/>
                                            </p:txEl>
                                          </p:spTgt>
                                        </p:tgtEl>
                                        <p:attrNameLst>
                                          <p:attrName>style.visibility</p:attrName>
                                        </p:attrNameLst>
                                      </p:cBhvr>
                                      <p:to>
                                        <p:strVal val="visible"/>
                                      </p:to>
                                    </p:set>
                                    <p:animEffect transition="in" filter="fade">
                                      <p:cBhvr>
                                        <p:cTn id="30" dur="500"/>
                                        <p:tgtEl>
                                          <p:spTgt spid="5">
                                            <p:txEl>
                                              <p:pRg st="2" end="2"/>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5">
                                            <p:txEl>
                                              <p:pRg st="3" end="3"/>
                                            </p:txEl>
                                          </p:spTgt>
                                        </p:tgtEl>
                                        <p:attrNameLst>
                                          <p:attrName>style.visibility</p:attrName>
                                        </p:attrNameLst>
                                      </p:cBhvr>
                                      <p:to>
                                        <p:strVal val="visible"/>
                                      </p:to>
                                    </p:set>
                                    <p:animEffect transition="in" filter="fade">
                                      <p:cBhvr>
                                        <p:cTn id="35" dur="500"/>
                                        <p:tgtEl>
                                          <p:spTgt spid="5">
                                            <p:txEl>
                                              <p:pRg st="3" end="3"/>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5">
                                            <p:txEl>
                                              <p:pRg st="4" end="4"/>
                                            </p:txEl>
                                          </p:spTgt>
                                        </p:tgtEl>
                                        <p:attrNameLst>
                                          <p:attrName>style.visibility</p:attrName>
                                        </p:attrNameLst>
                                      </p:cBhvr>
                                      <p:to>
                                        <p:strVal val="visible"/>
                                      </p:to>
                                    </p:set>
                                    <p:animEffect transition="in" filter="fade">
                                      <p:cBhvr>
                                        <p:cTn id="38"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animBg="1"/>
      <p:bldP spid="5" grpId="0" uiExpand="1" build="p"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8297" y="2024505"/>
            <a:ext cx="8229600" cy="857252"/>
          </a:xfrm>
        </p:spPr>
        <p:txBody>
          <a:bodyPr>
            <a:normAutofit/>
          </a:bodyPr>
          <a:lstStyle/>
          <a:p>
            <a:pPr marL="171442" indent="-171442" algn="ctr"/>
            <a:r>
              <a:rPr lang="lt-LT" sz="4800" b="1" noProof="0" dirty="0">
                <a:solidFill>
                  <a:srgbClr val="434343"/>
                </a:solidFill>
                <a:latin typeface="Trebuchet MS"/>
                <a:ea typeface="Trebuchet MS"/>
                <a:cs typeface="Trebuchet MS"/>
                <a:rtl val="0"/>
              </a:rPr>
              <a:t>Oxbridge ir UK</a:t>
            </a:r>
          </a:p>
        </p:txBody>
      </p:sp>
    </p:spTree>
    <p:extLst>
      <p:ext uri="{BB962C8B-B14F-4D97-AF65-F5344CB8AC3E}">
        <p14:creationId xmlns:p14="http://schemas.microsoft.com/office/powerpoint/2010/main" val="204001945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Shape 105"/>
          <p:cNvSpPr txBox="1">
            <a:spLocks noGrp="1"/>
          </p:cNvSpPr>
          <p:nvPr>
            <p:ph type="title"/>
          </p:nvPr>
        </p:nvSpPr>
        <p:spPr>
          <a:xfrm>
            <a:off x="457203" y="205977"/>
            <a:ext cx="8141700" cy="683099"/>
          </a:xfrm>
          <a:prstGeom prst="rect">
            <a:avLst/>
          </a:prstGeom>
        </p:spPr>
        <p:txBody>
          <a:bodyPr vert="horz" lIns="91425" tIns="91425" rIns="91425" bIns="91425" rtlCol="0" anchor="ctr" anchorCtr="0">
            <a:noAutofit/>
          </a:bodyPr>
          <a:lstStyle/>
          <a:p>
            <a:r>
              <a:rPr lang="lt-LT" sz="3001" noProof="0" dirty="0">
                <a:solidFill>
                  <a:srgbClr val="434343"/>
                </a:solidFill>
                <a:latin typeface="Trebuchet MS"/>
                <a:ea typeface="Trebuchet MS"/>
                <a:cs typeface="Trebuchet MS"/>
                <a:sym typeface="Trebuchet MS"/>
                <a:rtl val="0"/>
              </a:rPr>
              <a:t>Gyvenimas: Oksbridžas ir UK</a:t>
            </a:r>
          </a:p>
        </p:txBody>
      </p:sp>
      <p:sp>
        <p:nvSpPr>
          <p:cNvPr id="4" name="Shape 90"/>
          <p:cNvSpPr txBox="1">
            <a:spLocks noGrp="1"/>
          </p:cNvSpPr>
          <p:nvPr>
            <p:ph type="body" idx="4294967295"/>
          </p:nvPr>
        </p:nvSpPr>
        <p:spPr>
          <a:xfrm>
            <a:off x="278678" y="1071156"/>
            <a:ext cx="4089327" cy="3563909"/>
          </a:xfrm>
          <a:prstGeom prst="round2DiagRect">
            <a:avLst/>
          </a:prstGeom>
          <a:solidFill>
            <a:schemeClr val="bg1">
              <a:alpha val="70000"/>
            </a:schemeClr>
          </a:solidFill>
          <a:ln>
            <a:solidFill>
              <a:schemeClr val="tx2"/>
            </a:solidFill>
          </a:ln>
        </p:spPr>
        <p:style>
          <a:lnRef idx="1">
            <a:schemeClr val="accent2"/>
          </a:lnRef>
          <a:fillRef idx="2">
            <a:schemeClr val="accent2"/>
          </a:fillRef>
          <a:effectRef idx="1">
            <a:schemeClr val="accent2"/>
          </a:effectRef>
          <a:fontRef idx="minor">
            <a:schemeClr val="dk1"/>
          </a:fontRef>
        </p:style>
        <p:txBody>
          <a:bodyPr vert="horz" lIns="91425" tIns="90000" rIns="91425" bIns="91425" rtlCol="0" anchor="t" anchorCtr="0">
            <a:noAutofit/>
          </a:bodyPr>
          <a:lstStyle/>
          <a:p>
            <a:pPr marL="0" indent="0" algn="ctr" fontAlgn="ctr">
              <a:buNone/>
            </a:pPr>
            <a:r>
              <a:rPr lang="lt-LT" sz="3001" b="1" noProof="0" dirty="0">
                <a:solidFill>
                  <a:srgbClr val="434343"/>
                </a:solidFill>
              </a:rPr>
              <a:t>Jungtinė Karalystė</a:t>
            </a:r>
          </a:p>
          <a:p>
            <a:pPr fontAlgn="t"/>
            <a:r>
              <a:rPr lang="lt-LT" sz="2000" noProof="0" dirty="0"/>
              <a:t>Škotijoje nemokama</a:t>
            </a:r>
          </a:p>
          <a:p>
            <a:pPr fontAlgn="t"/>
            <a:r>
              <a:rPr lang="lt-LT" sz="2000" noProof="0" dirty="0"/>
              <a:t>Darbas studijuojant</a:t>
            </a:r>
          </a:p>
          <a:p>
            <a:pPr fontAlgn="t"/>
            <a:r>
              <a:rPr lang="lt-LT" sz="2000" noProof="0" dirty="0"/>
              <a:t>Gyvenimas didmiesčio kultūroje</a:t>
            </a:r>
          </a:p>
        </p:txBody>
      </p:sp>
      <p:sp>
        <p:nvSpPr>
          <p:cNvPr id="5" name="Shape 90"/>
          <p:cNvSpPr txBox="1">
            <a:spLocks noGrp="1"/>
          </p:cNvSpPr>
          <p:nvPr>
            <p:ph type="body" idx="4294967295"/>
          </p:nvPr>
        </p:nvSpPr>
        <p:spPr>
          <a:xfrm>
            <a:off x="4776000" y="1071154"/>
            <a:ext cx="4089600" cy="3563909"/>
          </a:xfrm>
          <a:prstGeom prst="round2DiagRect">
            <a:avLst/>
          </a:prstGeom>
          <a:solidFill>
            <a:schemeClr val="bg1">
              <a:alpha val="70000"/>
            </a:schemeClr>
          </a:solidFill>
          <a:ln>
            <a:solidFill>
              <a:schemeClr val="tx2"/>
            </a:solidFill>
          </a:ln>
        </p:spPr>
        <p:style>
          <a:lnRef idx="1">
            <a:schemeClr val="accent2"/>
          </a:lnRef>
          <a:fillRef idx="2">
            <a:schemeClr val="accent2"/>
          </a:fillRef>
          <a:effectRef idx="1">
            <a:schemeClr val="accent2"/>
          </a:effectRef>
          <a:fontRef idx="minor">
            <a:schemeClr val="dk1"/>
          </a:fontRef>
        </p:style>
        <p:txBody>
          <a:bodyPr vert="horz" lIns="91425" tIns="90000" rIns="91425" bIns="91425" rtlCol="0" anchor="t" anchorCtr="0">
            <a:noAutofit/>
          </a:bodyPr>
          <a:lstStyle/>
          <a:p>
            <a:pPr marL="0" indent="0" algn="ctr" fontAlgn="ctr">
              <a:buNone/>
            </a:pPr>
            <a:r>
              <a:rPr lang="lt-LT" sz="3001" b="1" noProof="0" dirty="0" smtClean="0">
                <a:solidFill>
                  <a:srgbClr val="434343"/>
                </a:solidFill>
              </a:rPr>
              <a:t>Oksbridžas</a:t>
            </a:r>
          </a:p>
          <a:p>
            <a:pPr fontAlgn="t"/>
            <a:r>
              <a:rPr lang="lt-LT" sz="2000" noProof="0" dirty="0" smtClean="0"/>
              <a:t>Anglijoje mokslas kainuoja</a:t>
            </a:r>
          </a:p>
          <a:p>
            <a:pPr fontAlgn="t"/>
            <a:r>
              <a:rPr lang="lt-LT" sz="2000" noProof="0" dirty="0" smtClean="0"/>
              <a:t>Vasaros praktika</a:t>
            </a:r>
          </a:p>
          <a:p>
            <a:pPr fontAlgn="t"/>
            <a:r>
              <a:rPr lang="lt-LT" sz="2000" noProof="0" dirty="0" smtClean="0"/>
              <a:t>Gyvenimas koledžų bendruomenėse</a:t>
            </a:r>
          </a:p>
          <a:p>
            <a:r>
              <a:rPr lang="lt-LT" sz="2000" noProof="0" dirty="0" smtClean="0"/>
              <a:t>Daugybė studentų bendrijų</a:t>
            </a:r>
          </a:p>
          <a:p>
            <a:pPr marL="0" indent="0">
              <a:buNone/>
            </a:pPr>
            <a:endParaRPr lang="lt-LT" sz="2000" noProof="0" dirty="0"/>
          </a:p>
        </p:txBody>
      </p:sp>
    </p:spTree>
    <p:extLst>
      <p:ext uri="{BB962C8B-B14F-4D97-AF65-F5344CB8AC3E}">
        <p14:creationId xmlns:p14="http://schemas.microsoft.com/office/powerpoint/2010/main" val="4027661504"/>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animEffect transition="in" filter="fade">
                                      <p:cBhvr>
                                        <p:cTn id="7" dur="500"/>
                                        <p:tgtEl>
                                          <p:spTgt spid="4">
                                            <p:bg/>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bg/>
                                          </p:spTgt>
                                        </p:tgtEl>
                                        <p:attrNameLst>
                                          <p:attrName>style.visibility</p:attrName>
                                        </p:attrNameLst>
                                      </p:cBhvr>
                                      <p:to>
                                        <p:strVal val="visible"/>
                                      </p:to>
                                    </p:set>
                                    <p:animEffect transition="in" filter="fade">
                                      <p:cBhvr>
                                        <p:cTn id="10" dur="500"/>
                                        <p:tgtEl>
                                          <p:spTgt spid="5">
                                            <p:bg/>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animEffect transition="in" filter="fade">
                                      <p:cBhvr>
                                        <p:cTn id="13" dur="500"/>
                                        <p:tgtEl>
                                          <p:spTgt spid="4">
                                            <p:txEl>
                                              <p:pRg st="0" end="0"/>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
                                            <p:txEl>
                                              <p:pRg st="0" end="0"/>
                                            </p:txEl>
                                          </p:spTgt>
                                        </p:tgtEl>
                                        <p:attrNameLst>
                                          <p:attrName>style.visibility</p:attrName>
                                        </p:attrNameLst>
                                      </p:cBhvr>
                                      <p:to>
                                        <p:strVal val="visible"/>
                                      </p:to>
                                    </p:set>
                                    <p:animEffect transition="in" filter="fade">
                                      <p:cBhvr>
                                        <p:cTn id="16" dur="500"/>
                                        <p:tgtEl>
                                          <p:spTgt spid="5">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5">
                                            <p:txEl>
                                              <p:pRg st="1" end="1"/>
                                            </p:txEl>
                                          </p:spTgt>
                                        </p:tgtEl>
                                        <p:attrNameLst>
                                          <p:attrName>style.visibility</p:attrName>
                                        </p:attrNameLst>
                                      </p:cBhvr>
                                      <p:to>
                                        <p:strVal val="visible"/>
                                      </p:to>
                                    </p:set>
                                    <p:animEffect transition="in" filter="fade">
                                      <p:cBhvr>
                                        <p:cTn id="21" dur="500"/>
                                        <p:tgtEl>
                                          <p:spTgt spid="5">
                                            <p:txEl>
                                              <p:pRg st="1" end="1"/>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
                                            <p:txEl>
                                              <p:pRg st="1" end="1"/>
                                            </p:txEl>
                                          </p:spTgt>
                                        </p:tgtEl>
                                        <p:attrNameLst>
                                          <p:attrName>style.visibility</p:attrName>
                                        </p:attrNameLst>
                                      </p:cBhvr>
                                      <p:to>
                                        <p:strVal val="visible"/>
                                      </p:to>
                                    </p:set>
                                    <p:animEffect transition="in" filter="fade">
                                      <p:cBhvr>
                                        <p:cTn id="24" dur="500"/>
                                        <p:tgtEl>
                                          <p:spTgt spid="4">
                                            <p:txEl>
                                              <p:pRg st="1" end="1"/>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4">
                                            <p:txEl>
                                              <p:pRg st="2" end="2"/>
                                            </p:txEl>
                                          </p:spTgt>
                                        </p:tgtEl>
                                        <p:attrNameLst>
                                          <p:attrName>style.visibility</p:attrName>
                                        </p:attrNameLst>
                                      </p:cBhvr>
                                      <p:to>
                                        <p:strVal val="visible"/>
                                      </p:to>
                                    </p:set>
                                    <p:animEffect transition="in" filter="fade">
                                      <p:cBhvr>
                                        <p:cTn id="29" dur="500"/>
                                        <p:tgtEl>
                                          <p:spTgt spid="4">
                                            <p:txEl>
                                              <p:pRg st="2" end="2"/>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5">
                                            <p:txEl>
                                              <p:pRg st="2" end="2"/>
                                            </p:txEl>
                                          </p:spTgt>
                                        </p:tgtEl>
                                        <p:attrNameLst>
                                          <p:attrName>style.visibility</p:attrName>
                                        </p:attrNameLst>
                                      </p:cBhvr>
                                      <p:to>
                                        <p:strVal val="visible"/>
                                      </p:to>
                                    </p:set>
                                    <p:animEffect transition="in" filter="fade">
                                      <p:cBhvr>
                                        <p:cTn id="32" dur="500"/>
                                        <p:tgtEl>
                                          <p:spTgt spid="5">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
                                            <p:txEl>
                                              <p:pRg st="3" end="3"/>
                                            </p:txEl>
                                          </p:spTgt>
                                        </p:tgtEl>
                                        <p:attrNameLst>
                                          <p:attrName>style.visibility</p:attrName>
                                        </p:attrNameLst>
                                      </p:cBhvr>
                                      <p:to>
                                        <p:strVal val="visible"/>
                                      </p:to>
                                    </p:set>
                                    <p:animEffect transition="in" filter="fade">
                                      <p:cBhvr>
                                        <p:cTn id="37" dur="500"/>
                                        <p:tgtEl>
                                          <p:spTgt spid="4">
                                            <p:txEl>
                                              <p:pRg st="3" end="3"/>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5">
                                            <p:txEl>
                                              <p:pRg st="3" end="3"/>
                                            </p:txEl>
                                          </p:spTgt>
                                        </p:tgtEl>
                                        <p:attrNameLst>
                                          <p:attrName>style.visibility</p:attrName>
                                        </p:attrNameLst>
                                      </p:cBhvr>
                                      <p:to>
                                        <p:strVal val="visible"/>
                                      </p:to>
                                    </p:set>
                                    <p:animEffect transition="in" filter="fade">
                                      <p:cBhvr>
                                        <p:cTn id="40" dur="500"/>
                                        <p:tgtEl>
                                          <p:spTgt spid="5">
                                            <p:txEl>
                                              <p:pRg st="3" end="3"/>
                                            </p:tx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5">
                                            <p:txEl>
                                              <p:pRg st="4" end="4"/>
                                            </p:txEl>
                                          </p:spTgt>
                                        </p:tgtEl>
                                        <p:attrNameLst>
                                          <p:attrName>style.visibility</p:attrName>
                                        </p:attrNameLst>
                                      </p:cBhvr>
                                      <p:to>
                                        <p:strVal val="visible"/>
                                      </p:to>
                                    </p:set>
                                    <p:animEffect transition="in" filter="fade">
                                      <p:cBhvr>
                                        <p:cTn id="43"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animBg="1"/>
      <p:bldP spid="5" grpId="0" uiExpand="1" build="p"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Shape 105"/>
          <p:cNvSpPr txBox="1">
            <a:spLocks noGrp="1"/>
          </p:cNvSpPr>
          <p:nvPr>
            <p:ph type="title"/>
          </p:nvPr>
        </p:nvSpPr>
        <p:spPr>
          <a:xfrm>
            <a:off x="457203" y="205977"/>
            <a:ext cx="8141700" cy="683099"/>
          </a:xfrm>
          <a:prstGeom prst="rect">
            <a:avLst/>
          </a:prstGeom>
        </p:spPr>
        <p:txBody>
          <a:bodyPr vert="horz" lIns="91425" tIns="91425" rIns="91425" bIns="91425" rtlCol="0" anchor="ctr" anchorCtr="0">
            <a:noAutofit/>
          </a:bodyPr>
          <a:lstStyle/>
          <a:p>
            <a:r>
              <a:rPr lang="lt-LT" sz="3001" noProof="0" dirty="0">
                <a:solidFill>
                  <a:srgbClr val="434343"/>
                </a:solidFill>
                <a:latin typeface="Trebuchet MS"/>
                <a:ea typeface="Trebuchet MS"/>
                <a:cs typeface="Trebuchet MS"/>
                <a:sym typeface="Trebuchet MS"/>
                <a:rtl val="0"/>
              </a:rPr>
              <a:t>Studijos: Oksbridžas ir UK</a:t>
            </a:r>
          </a:p>
        </p:txBody>
      </p:sp>
      <p:sp>
        <p:nvSpPr>
          <p:cNvPr id="4" name="Shape 90"/>
          <p:cNvSpPr txBox="1">
            <a:spLocks noGrp="1"/>
          </p:cNvSpPr>
          <p:nvPr>
            <p:ph type="body" idx="4294967295"/>
          </p:nvPr>
        </p:nvSpPr>
        <p:spPr>
          <a:xfrm>
            <a:off x="278678" y="1071156"/>
            <a:ext cx="4089327" cy="3563909"/>
          </a:xfrm>
          <a:prstGeom prst="round2DiagRect">
            <a:avLst/>
          </a:prstGeom>
          <a:solidFill>
            <a:schemeClr val="bg1">
              <a:alpha val="70000"/>
            </a:schemeClr>
          </a:solidFill>
          <a:ln>
            <a:solidFill>
              <a:schemeClr val="tx2"/>
            </a:solidFill>
          </a:ln>
        </p:spPr>
        <p:style>
          <a:lnRef idx="1">
            <a:schemeClr val="accent2"/>
          </a:lnRef>
          <a:fillRef idx="2">
            <a:schemeClr val="accent2"/>
          </a:fillRef>
          <a:effectRef idx="1">
            <a:schemeClr val="accent2"/>
          </a:effectRef>
          <a:fontRef idx="minor">
            <a:schemeClr val="dk1"/>
          </a:fontRef>
        </p:style>
        <p:txBody>
          <a:bodyPr vert="horz" lIns="91425" tIns="90000" rIns="91425" bIns="91425" rtlCol="0" anchor="t" anchorCtr="0">
            <a:noAutofit/>
          </a:bodyPr>
          <a:lstStyle/>
          <a:p>
            <a:pPr marL="0" indent="0" algn="ctr" fontAlgn="ctr">
              <a:buNone/>
            </a:pPr>
            <a:r>
              <a:rPr lang="lt-LT" sz="3001" b="1" noProof="0" dirty="0">
                <a:solidFill>
                  <a:srgbClr val="434343"/>
                </a:solidFill>
              </a:rPr>
              <a:t>Jungtinė Karalystė</a:t>
            </a:r>
          </a:p>
          <a:p>
            <a:pPr fontAlgn="t"/>
            <a:r>
              <a:rPr lang="lt-LT" sz="2000" noProof="0" dirty="0">
                <a:sym typeface="Trebuchet MS"/>
              </a:rPr>
              <a:t>Mažiau dėmesio studentui</a:t>
            </a:r>
          </a:p>
          <a:p>
            <a:pPr fontAlgn="t"/>
            <a:r>
              <a:rPr lang="lt-LT" sz="2000" noProof="0" dirty="0">
                <a:sym typeface="Trebuchet MS"/>
              </a:rPr>
              <a:t>Bendraujama rašytiniais tekstais, nėra diskusijų</a:t>
            </a:r>
          </a:p>
          <a:p>
            <a:pPr fontAlgn="t"/>
            <a:r>
              <a:rPr lang="lt-LT" sz="2000" noProof="0" dirty="0">
                <a:sym typeface="Trebuchet MS"/>
              </a:rPr>
              <a:t>Daugiau egzaminų, balas mažiau priklauso nuo pasirodymo egzamine</a:t>
            </a:r>
            <a:endParaRPr lang="lt-LT" sz="2000" noProof="0" dirty="0"/>
          </a:p>
        </p:txBody>
      </p:sp>
      <p:sp>
        <p:nvSpPr>
          <p:cNvPr id="5" name="Shape 90"/>
          <p:cNvSpPr txBox="1">
            <a:spLocks noGrp="1"/>
          </p:cNvSpPr>
          <p:nvPr>
            <p:ph type="body" idx="4294967295"/>
          </p:nvPr>
        </p:nvSpPr>
        <p:spPr>
          <a:xfrm>
            <a:off x="4776000" y="1071154"/>
            <a:ext cx="4089600" cy="3563909"/>
          </a:xfrm>
          <a:prstGeom prst="round2DiagRect">
            <a:avLst/>
          </a:prstGeom>
          <a:solidFill>
            <a:schemeClr val="bg1">
              <a:alpha val="70000"/>
            </a:schemeClr>
          </a:solidFill>
          <a:ln>
            <a:solidFill>
              <a:schemeClr val="tx2"/>
            </a:solidFill>
          </a:ln>
        </p:spPr>
        <p:style>
          <a:lnRef idx="1">
            <a:schemeClr val="accent2"/>
          </a:lnRef>
          <a:fillRef idx="2">
            <a:schemeClr val="accent2"/>
          </a:fillRef>
          <a:effectRef idx="1">
            <a:schemeClr val="accent2"/>
          </a:effectRef>
          <a:fontRef idx="minor">
            <a:schemeClr val="dk1"/>
          </a:fontRef>
        </p:style>
        <p:txBody>
          <a:bodyPr vert="horz" lIns="91425" tIns="90000" rIns="91425" bIns="91425" rtlCol="0" anchor="t" anchorCtr="0">
            <a:noAutofit/>
          </a:bodyPr>
          <a:lstStyle/>
          <a:p>
            <a:pPr marL="0" indent="0" algn="ctr" fontAlgn="ctr">
              <a:spcBef>
                <a:spcPts val="0"/>
              </a:spcBef>
              <a:buNone/>
            </a:pPr>
            <a:r>
              <a:rPr lang="lt-LT" sz="3001" b="1" noProof="0" dirty="0" smtClean="0">
                <a:solidFill>
                  <a:srgbClr val="434343"/>
                </a:solidFill>
              </a:rPr>
              <a:t>Oksbridžas</a:t>
            </a:r>
          </a:p>
          <a:p>
            <a:r>
              <a:rPr lang="lt-LT" sz="2000" noProof="0" dirty="0" smtClean="0"/>
              <a:t>Tutorialai / supervizijos</a:t>
            </a:r>
          </a:p>
          <a:p>
            <a:r>
              <a:rPr lang="lt-LT" sz="2000" noProof="0" dirty="0" smtClean="0"/>
              <a:t>Pristatymas žodžiu, diskusijos</a:t>
            </a:r>
            <a:br>
              <a:rPr lang="lt-LT" sz="2000" noProof="0" dirty="0" smtClean="0"/>
            </a:br>
            <a:endParaRPr lang="lt-LT" sz="2000" noProof="0" dirty="0" smtClean="0"/>
          </a:p>
          <a:p>
            <a:r>
              <a:rPr lang="lt-LT" sz="2000" noProof="0" dirty="0" smtClean="0"/>
              <a:t>Jokio kaupiamojo balo: egzaminai metų gale</a:t>
            </a:r>
          </a:p>
          <a:p>
            <a:endParaRPr lang="lt-LT" sz="2000" noProof="0" dirty="0" smtClean="0"/>
          </a:p>
          <a:p>
            <a:endParaRPr lang="lt-LT" sz="2000" noProof="0" dirty="0" smtClean="0"/>
          </a:p>
          <a:p>
            <a:endParaRPr lang="lt-LT" sz="2000" noProof="0" dirty="0" smtClean="0"/>
          </a:p>
          <a:p>
            <a:endParaRPr lang="lt-LT" sz="2000" noProof="0" dirty="0" smtClean="0"/>
          </a:p>
          <a:p>
            <a:pPr fontAlgn="t"/>
            <a:endParaRPr lang="lt-LT" sz="1600" noProof="0" dirty="0"/>
          </a:p>
        </p:txBody>
      </p:sp>
    </p:spTree>
    <p:extLst>
      <p:ext uri="{BB962C8B-B14F-4D97-AF65-F5344CB8AC3E}">
        <p14:creationId xmlns:p14="http://schemas.microsoft.com/office/powerpoint/2010/main" val="1189142547"/>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bg/>
                                          </p:spTgt>
                                        </p:tgtEl>
                                        <p:attrNameLst>
                                          <p:attrName>style.visibility</p:attrName>
                                        </p:attrNameLst>
                                      </p:cBhvr>
                                      <p:to>
                                        <p:strVal val="visible"/>
                                      </p:to>
                                    </p:set>
                                    <p:animEffect transition="in" filter="fade">
                                      <p:cBhvr>
                                        <p:cTn id="7" dur="500"/>
                                        <p:tgtEl>
                                          <p:spTgt spid="4">
                                            <p:bg/>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bg/>
                                          </p:spTgt>
                                        </p:tgtEl>
                                        <p:attrNameLst>
                                          <p:attrName>style.visibility</p:attrName>
                                        </p:attrNameLst>
                                      </p:cBhvr>
                                      <p:to>
                                        <p:strVal val="visible"/>
                                      </p:to>
                                    </p:set>
                                    <p:animEffect transition="in" filter="fade">
                                      <p:cBhvr>
                                        <p:cTn id="10" dur="500"/>
                                        <p:tgtEl>
                                          <p:spTgt spid="5">
                                            <p:bg/>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animEffect transition="in" filter="fade">
                                      <p:cBhvr>
                                        <p:cTn id="13" dur="500"/>
                                        <p:tgtEl>
                                          <p:spTgt spid="4">
                                            <p:txEl>
                                              <p:pRg st="0" end="0"/>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
                                            <p:txEl>
                                              <p:pRg st="0" end="0"/>
                                            </p:txEl>
                                          </p:spTgt>
                                        </p:tgtEl>
                                        <p:attrNameLst>
                                          <p:attrName>style.visibility</p:attrName>
                                        </p:attrNameLst>
                                      </p:cBhvr>
                                      <p:to>
                                        <p:strVal val="visible"/>
                                      </p:to>
                                    </p:set>
                                    <p:animEffect transition="in" filter="fade">
                                      <p:cBhvr>
                                        <p:cTn id="16" dur="500"/>
                                        <p:tgtEl>
                                          <p:spTgt spid="5">
                                            <p:txEl>
                                              <p:pRg st="0" end="0"/>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animEffect transition="in" filter="fade">
                                      <p:cBhvr>
                                        <p:cTn id="19" dur="500"/>
                                        <p:tgtEl>
                                          <p:spTgt spid="4">
                                            <p:txEl>
                                              <p:pRg st="1" end="1"/>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5">
                                            <p:txEl>
                                              <p:pRg st="1" end="1"/>
                                            </p:txEl>
                                          </p:spTgt>
                                        </p:tgtEl>
                                        <p:attrNameLst>
                                          <p:attrName>style.visibility</p:attrName>
                                        </p:attrNameLst>
                                      </p:cBhvr>
                                      <p:to>
                                        <p:strVal val="visible"/>
                                      </p:to>
                                    </p:set>
                                    <p:animEffect transition="in" filter="fade">
                                      <p:cBhvr>
                                        <p:cTn id="22" dur="500"/>
                                        <p:tgtEl>
                                          <p:spTgt spid="5">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2" end="2"/>
                                            </p:txEl>
                                          </p:spTgt>
                                        </p:tgtEl>
                                        <p:attrNameLst>
                                          <p:attrName>style.visibility</p:attrName>
                                        </p:attrNameLst>
                                      </p:cBhvr>
                                      <p:to>
                                        <p:strVal val="visible"/>
                                      </p:to>
                                    </p:set>
                                    <p:animEffect transition="in" filter="fade">
                                      <p:cBhvr>
                                        <p:cTn id="27" dur="500"/>
                                        <p:tgtEl>
                                          <p:spTgt spid="4">
                                            <p:txEl>
                                              <p:pRg st="2" end="2"/>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5">
                                            <p:txEl>
                                              <p:pRg st="2" end="2"/>
                                            </p:txEl>
                                          </p:spTgt>
                                        </p:tgtEl>
                                        <p:attrNameLst>
                                          <p:attrName>style.visibility</p:attrName>
                                        </p:attrNameLst>
                                      </p:cBhvr>
                                      <p:to>
                                        <p:strVal val="visible"/>
                                      </p:to>
                                    </p:set>
                                    <p:animEffect transition="in" filter="fade">
                                      <p:cBhvr>
                                        <p:cTn id="30" dur="500"/>
                                        <p:tgtEl>
                                          <p:spTgt spid="5">
                                            <p:txEl>
                                              <p:pRg st="2" end="2"/>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4">
                                            <p:txEl>
                                              <p:pRg st="3" end="3"/>
                                            </p:txEl>
                                          </p:spTgt>
                                        </p:tgtEl>
                                        <p:attrNameLst>
                                          <p:attrName>style.visibility</p:attrName>
                                        </p:attrNameLst>
                                      </p:cBhvr>
                                      <p:to>
                                        <p:strVal val="visible"/>
                                      </p:to>
                                    </p:set>
                                    <p:animEffect transition="in" filter="fade">
                                      <p:cBhvr>
                                        <p:cTn id="35" dur="500"/>
                                        <p:tgtEl>
                                          <p:spTgt spid="4">
                                            <p:txEl>
                                              <p:pRg st="3" end="3"/>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5">
                                            <p:txEl>
                                              <p:pRg st="3" end="3"/>
                                            </p:txEl>
                                          </p:spTgt>
                                        </p:tgtEl>
                                        <p:attrNameLst>
                                          <p:attrName>style.visibility</p:attrName>
                                        </p:attrNameLst>
                                      </p:cBhvr>
                                      <p:to>
                                        <p:strVal val="visible"/>
                                      </p:to>
                                    </p:set>
                                    <p:animEffect transition="in" filter="fade">
                                      <p:cBhvr>
                                        <p:cTn id="38"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animBg="1"/>
      <p:bldP spid="5" grpId="0" uiExpand="1" build="p"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Shape 105"/>
          <p:cNvSpPr txBox="1">
            <a:spLocks noGrp="1"/>
          </p:cNvSpPr>
          <p:nvPr>
            <p:ph type="title"/>
          </p:nvPr>
        </p:nvSpPr>
        <p:spPr>
          <a:xfrm>
            <a:off x="457203" y="205977"/>
            <a:ext cx="8141700" cy="683099"/>
          </a:xfrm>
          <a:prstGeom prst="rect">
            <a:avLst/>
          </a:prstGeom>
        </p:spPr>
        <p:txBody>
          <a:bodyPr vert="horz" lIns="91425" tIns="91425" rIns="91425" bIns="91425" rtlCol="0" anchor="ctr" anchorCtr="0">
            <a:noAutofit/>
          </a:bodyPr>
          <a:lstStyle/>
          <a:p>
            <a:r>
              <a:rPr lang="lt-LT" sz="3001" noProof="0" dirty="0" smtClean="0">
                <a:solidFill>
                  <a:srgbClr val="434343"/>
                </a:solidFill>
                <a:latin typeface="Trebuchet MS"/>
                <a:ea typeface="Trebuchet MS"/>
                <a:cs typeface="Trebuchet MS"/>
                <a:rtl val="0"/>
              </a:rPr>
              <a:t>Small fish, big pond efektas</a:t>
            </a:r>
            <a:endParaRPr lang="lt-LT" sz="3001" noProof="0" dirty="0">
              <a:solidFill>
                <a:srgbClr val="434343"/>
              </a:solidFill>
              <a:latin typeface="Trebuchet MS"/>
              <a:ea typeface="Trebuchet MS"/>
              <a:cs typeface="Trebuchet MS"/>
              <a:sym typeface="Trebuchet MS"/>
              <a:rtl val="0"/>
            </a:endParaRPr>
          </a:p>
        </p:txBody>
      </p:sp>
      <p:sp>
        <p:nvSpPr>
          <p:cNvPr id="5" name="Shape 90"/>
          <p:cNvSpPr txBox="1">
            <a:spLocks noGrp="1"/>
          </p:cNvSpPr>
          <p:nvPr>
            <p:ph type="body" idx="4294967295"/>
          </p:nvPr>
        </p:nvSpPr>
        <p:spPr>
          <a:xfrm>
            <a:off x="1195493" y="1321936"/>
            <a:ext cx="6665119" cy="2865053"/>
          </a:xfrm>
          <a:prstGeom prst="round2DiagRect">
            <a:avLst/>
          </a:prstGeom>
          <a:solidFill>
            <a:schemeClr val="bg1">
              <a:alpha val="70000"/>
            </a:schemeClr>
          </a:solidFill>
          <a:ln>
            <a:solidFill>
              <a:schemeClr val="tx2"/>
            </a:solidFill>
          </a:ln>
        </p:spPr>
        <p:style>
          <a:lnRef idx="1">
            <a:schemeClr val="accent2"/>
          </a:lnRef>
          <a:fillRef idx="2">
            <a:schemeClr val="accent2"/>
          </a:fillRef>
          <a:effectRef idx="1">
            <a:schemeClr val="accent2"/>
          </a:effectRef>
          <a:fontRef idx="minor">
            <a:schemeClr val="dk1"/>
          </a:fontRef>
        </p:style>
        <p:txBody>
          <a:bodyPr vert="horz" lIns="91425" tIns="90000" rIns="91425" bIns="91425" rtlCol="0" anchor="t" anchorCtr="0">
            <a:noAutofit/>
          </a:bodyPr>
          <a:lstStyle/>
          <a:p>
            <a:pPr marL="0" indent="0" algn="ctr" fontAlgn="ctr">
              <a:buNone/>
            </a:pPr>
            <a:r>
              <a:rPr lang="lt-LT" sz="3001" b="1" noProof="0" dirty="0" smtClean="0">
                <a:solidFill>
                  <a:srgbClr val="434343"/>
                </a:solidFill>
              </a:rPr>
              <a:t>Apsvarstykite:</a:t>
            </a:r>
          </a:p>
          <a:p>
            <a:pPr fontAlgn="t"/>
            <a:r>
              <a:rPr lang="lt-LT" sz="2000" noProof="0" dirty="0" smtClean="0">
                <a:sym typeface="Trebuchet MS"/>
              </a:rPr>
              <a:t>Jei buvote geriausi, Oxbridge tai išlaikyti bus itin sunku</a:t>
            </a:r>
          </a:p>
          <a:p>
            <a:pPr fontAlgn="t"/>
            <a:r>
              <a:rPr lang="lt-LT" sz="2000" noProof="0" dirty="0" smtClean="0">
                <a:sym typeface="Trebuchet MS"/>
              </a:rPr>
              <a:t>„Geriausias tarp vidutinybių“ ar „vidutinis tarp geriausių“?</a:t>
            </a:r>
          </a:p>
          <a:p>
            <a:pPr fontAlgn="t"/>
            <a:r>
              <a:rPr lang="lt-LT" sz="2000" noProof="0" dirty="0" smtClean="0">
                <a:sym typeface="Trebuchet MS"/>
              </a:rPr>
              <a:t>Galite jaustis blogai nebūdamas aktyvus visuomeniškoje bendruomenėje</a:t>
            </a:r>
          </a:p>
          <a:p>
            <a:pPr marL="0" indent="0" fontAlgn="t">
              <a:buNone/>
            </a:pPr>
            <a:endParaRPr lang="lt-LT" sz="2000" noProof="0" dirty="0">
              <a:sym typeface="Trebuchet MS"/>
            </a:endParaRPr>
          </a:p>
        </p:txBody>
      </p:sp>
    </p:spTree>
    <p:extLst>
      <p:ext uri="{BB962C8B-B14F-4D97-AF65-F5344CB8AC3E}">
        <p14:creationId xmlns:p14="http://schemas.microsoft.com/office/powerpoint/2010/main" val="3214207758"/>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bg/>
                                          </p:spTgt>
                                        </p:tgtEl>
                                        <p:attrNameLst>
                                          <p:attrName>style.visibility</p:attrName>
                                        </p:attrNameLst>
                                      </p:cBhvr>
                                      <p:to>
                                        <p:strVal val="visible"/>
                                      </p:to>
                                    </p:set>
                                    <p:animEffect transition="in" filter="fade">
                                      <p:cBhvr>
                                        <p:cTn id="7" dur="500"/>
                                        <p:tgtEl>
                                          <p:spTgt spid="5">
                                            <p:bg/>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xEl>
                                              <p:pRg st="0" end="0"/>
                                            </p:txEl>
                                          </p:spTgt>
                                        </p:tgtEl>
                                        <p:attrNameLst>
                                          <p:attrName>style.visibility</p:attrName>
                                        </p:attrNameLst>
                                      </p:cBhvr>
                                      <p:to>
                                        <p:strVal val="visible"/>
                                      </p:to>
                                    </p:set>
                                    <p:animEffect transition="in" filter="fade">
                                      <p:cBhvr>
                                        <p:cTn id="10"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8297" y="2024505"/>
            <a:ext cx="8229600" cy="857252"/>
          </a:xfrm>
        </p:spPr>
        <p:txBody>
          <a:bodyPr>
            <a:normAutofit/>
          </a:bodyPr>
          <a:lstStyle/>
          <a:p>
            <a:pPr marL="171442" indent="-171442" algn="ctr"/>
            <a:r>
              <a:rPr lang="lt-LT" sz="4800" b="1" noProof="0" dirty="0">
                <a:solidFill>
                  <a:srgbClr val="434343"/>
                </a:solidFill>
                <a:latin typeface="Trebuchet MS"/>
                <a:ea typeface="Trebuchet MS"/>
                <a:cs typeface="Trebuchet MS"/>
                <a:rtl val="0"/>
              </a:rPr>
              <a:t>Koledžai</a:t>
            </a:r>
          </a:p>
        </p:txBody>
      </p:sp>
    </p:spTree>
    <p:extLst>
      <p:ext uri="{BB962C8B-B14F-4D97-AF65-F5344CB8AC3E}">
        <p14:creationId xmlns:p14="http://schemas.microsoft.com/office/powerpoint/2010/main" val="393962203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Shape 105"/>
          <p:cNvSpPr txBox="1">
            <a:spLocks noGrp="1"/>
          </p:cNvSpPr>
          <p:nvPr>
            <p:ph type="title"/>
          </p:nvPr>
        </p:nvSpPr>
        <p:spPr>
          <a:xfrm>
            <a:off x="457203" y="205978"/>
            <a:ext cx="8141700" cy="683099"/>
          </a:xfrm>
          <a:prstGeom prst="rect">
            <a:avLst/>
          </a:prstGeom>
        </p:spPr>
        <p:txBody>
          <a:bodyPr vert="horz" lIns="91425" tIns="91425" rIns="91425" bIns="91425" rtlCol="0" anchor="ctr" anchorCtr="0">
            <a:noAutofit/>
          </a:bodyPr>
          <a:lstStyle/>
          <a:p>
            <a:r>
              <a:rPr lang="lt-LT" sz="3001" noProof="0" dirty="0">
                <a:solidFill>
                  <a:srgbClr val="434343"/>
                </a:solidFill>
                <a:latin typeface="Trebuchet MS"/>
                <a:ea typeface="Trebuchet MS"/>
                <a:cs typeface="Trebuchet MS"/>
                <a:sym typeface="Trebuchet MS"/>
                <a:rtl val="0"/>
              </a:rPr>
              <a:t>Mokslai</a:t>
            </a:r>
          </a:p>
        </p:txBody>
      </p:sp>
      <p:sp>
        <p:nvSpPr>
          <p:cNvPr id="4" name="Shape 90"/>
          <p:cNvSpPr txBox="1">
            <a:spLocks noGrp="1"/>
          </p:cNvSpPr>
          <p:nvPr>
            <p:ph type="body" idx="4294967295"/>
          </p:nvPr>
        </p:nvSpPr>
        <p:spPr>
          <a:xfrm>
            <a:off x="278677" y="1071156"/>
            <a:ext cx="4179028" cy="3563909"/>
          </a:xfrm>
          <a:prstGeom prst="round2DiagRect">
            <a:avLst/>
          </a:prstGeom>
          <a:solidFill>
            <a:schemeClr val="bg1">
              <a:alpha val="70000"/>
            </a:schemeClr>
          </a:solidFill>
          <a:ln>
            <a:solidFill>
              <a:schemeClr val="tx2"/>
            </a:solidFill>
          </a:ln>
        </p:spPr>
        <p:style>
          <a:lnRef idx="1">
            <a:schemeClr val="accent2"/>
          </a:lnRef>
          <a:fillRef idx="2">
            <a:schemeClr val="accent2"/>
          </a:fillRef>
          <a:effectRef idx="1">
            <a:schemeClr val="accent2"/>
          </a:effectRef>
          <a:fontRef idx="minor">
            <a:schemeClr val="dk1"/>
          </a:fontRef>
        </p:style>
        <p:txBody>
          <a:bodyPr vert="horz" lIns="91425" tIns="90000" rIns="91425" bIns="91425" rtlCol="0" anchor="t" anchorCtr="0">
            <a:noAutofit/>
          </a:bodyPr>
          <a:lstStyle/>
          <a:p>
            <a:pPr marL="0" indent="0" algn="ctr" fontAlgn="ctr">
              <a:buNone/>
            </a:pPr>
            <a:r>
              <a:rPr lang="lt-LT" sz="3001" b="1" noProof="0" dirty="0" smtClean="0">
                <a:solidFill>
                  <a:srgbClr val="434343"/>
                </a:solidFill>
              </a:rPr>
              <a:t>Universitetas</a:t>
            </a:r>
          </a:p>
          <a:p>
            <a:pPr fontAlgn="t"/>
            <a:r>
              <a:rPr lang="lt-LT" sz="2000" noProof="0" dirty="0" smtClean="0"/>
              <a:t>Kurso programa</a:t>
            </a:r>
          </a:p>
          <a:p>
            <a:pPr fontAlgn="t"/>
            <a:r>
              <a:rPr lang="lt-LT" sz="2000" noProof="0" dirty="0" smtClean="0"/>
              <a:t>Paskaitos, seminarai, klasės</a:t>
            </a:r>
          </a:p>
          <a:p>
            <a:pPr fontAlgn="t"/>
            <a:r>
              <a:rPr lang="lt-LT" sz="2000" noProof="0" dirty="0" smtClean="0"/>
              <a:t>Egzaminai</a:t>
            </a:r>
          </a:p>
          <a:p>
            <a:pPr fontAlgn="t"/>
            <a:r>
              <a:rPr lang="lt-LT" sz="2000" noProof="0" dirty="0" smtClean="0"/>
              <a:t>Įgytas išsilavinimas</a:t>
            </a:r>
            <a:endParaRPr lang="lt-LT" sz="2000" noProof="0" dirty="0"/>
          </a:p>
        </p:txBody>
      </p:sp>
      <p:sp>
        <p:nvSpPr>
          <p:cNvPr id="5" name="Shape 90"/>
          <p:cNvSpPr txBox="1">
            <a:spLocks noGrp="1"/>
          </p:cNvSpPr>
          <p:nvPr>
            <p:ph type="body" idx="4294967295"/>
          </p:nvPr>
        </p:nvSpPr>
        <p:spPr>
          <a:xfrm>
            <a:off x="4643437" y="1071154"/>
            <a:ext cx="4222163" cy="3563909"/>
          </a:xfrm>
          <a:prstGeom prst="round2DiagRect">
            <a:avLst/>
          </a:prstGeom>
          <a:solidFill>
            <a:schemeClr val="bg1">
              <a:alpha val="70000"/>
            </a:schemeClr>
          </a:solidFill>
          <a:ln>
            <a:solidFill>
              <a:schemeClr val="tx2"/>
            </a:solidFill>
          </a:ln>
        </p:spPr>
        <p:style>
          <a:lnRef idx="1">
            <a:schemeClr val="accent2"/>
          </a:lnRef>
          <a:fillRef idx="2">
            <a:schemeClr val="accent2"/>
          </a:fillRef>
          <a:effectRef idx="1">
            <a:schemeClr val="accent2"/>
          </a:effectRef>
          <a:fontRef idx="minor">
            <a:schemeClr val="dk1"/>
          </a:fontRef>
        </p:style>
        <p:txBody>
          <a:bodyPr vert="horz" lIns="91425" tIns="90000" rIns="91425" bIns="91425" rtlCol="0" anchor="t" anchorCtr="0">
            <a:noAutofit/>
          </a:bodyPr>
          <a:lstStyle/>
          <a:p>
            <a:pPr marL="0" indent="0" algn="ctr" fontAlgn="ctr">
              <a:spcBef>
                <a:spcPts val="0"/>
              </a:spcBef>
              <a:buNone/>
            </a:pPr>
            <a:r>
              <a:rPr lang="lt-LT" sz="3001" b="1" noProof="0" dirty="0">
                <a:solidFill>
                  <a:srgbClr val="434343"/>
                </a:solidFill>
              </a:rPr>
              <a:t>Koledžai</a:t>
            </a:r>
          </a:p>
          <a:p>
            <a:pPr fontAlgn="t"/>
            <a:r>
              <a:rPr lang="lt-LT" sz="2000" noProof="0" dirty="0"/>
              <a:t>Asmeniniai susitikimai su dėstytojais (supervisions / tutorials)</a:t>
            </a:r>
          </a:p>
          <a:p>
            <a:pPr fontAlgn="t"/>
            <a:endParaRPr lang="lt-LT" sz="2000" noProof="0" dirty="0"/>
          </a:p>
        </p:txBody>
      </p:sp>
    </p:spTree>
    <p:extLst>
      <p:ext uri="{BB962C8B-B14F-4D97-AF65-F5344CB8AC3E}">
        <p14:creationId xmlns:p14="http://schemas.microsoft.com/office/powerpoint/2010/main" val="3949051267"/>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bg/>
                                          </p:spTgt>
                                        </p:tgtEl>
                                        <p:attrNameLst>
                                          <p:attrName>style.visibility</p:attrName>
                                        </p:attrNameLst>
                                      </p:cBhvr>
                                      <p:to>
                                        <p:strVal val="visible"/>
                                      </p:to>
                                    </p:set>
                                    <p:animEffect transition="in" filter="fade">
                                      <p:cBhvr>
                                        <p:cTn id="7" dur="500"/>
                                        <p:tgtEl>
                                          <p:spTgt spid="4">
                                            <p:bg/>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bg/>
                                          </p:spTgt>
                                        </p:tgtEl>
                                        <p:attrNameLst>
                                          <p:attrName>style.visibility</p:attrName>
                                        </p:attrNameLst>
                                      </p:cBhvr>
                                      <p:to>
                                        <p:strVal val="visible"/>
                                      </p:to>
                                    </p:set>
                                    <p:animEffect transition="in" filter="fade">
                                      <p:cBhvr>
                                        <p:cTn id="10" dur="500"/>
                                        <p:tgtEl>
                                          <p:spTgt spid="5">
                                            <p:bg/>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animEffect transition="in" filter="fade">
                                      <p:cBhvr>
                                        <p:cTn id="13" dur="500"/>
                                        <p:tgtEl>
                                          <p:spTgt spid="4">
                                            <p:txEl>
                                              <p:pRg st="0" end="0"/>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
                                            <p:txEl>
                                              <p:pRg st="0" end="0"/>
                                            </p:txEl>
                                          </p:spTgt>
                                        </p:tgtEl>
                                        <p:attrNameLst>
                                          <p:attrName>style.visibility</p:attrName>
                                        </p:attrNameLst>
                                      </p:cBhvr>
                                      <p:to>
                                        <p:strVal val="visible"/>
                                      </p:to>
                                    </p:set>
                                    <p:animEffect transition="in" filter="fade">
                                      <p:cBhvr>
                                        <p:cTn id="16" dur="500"/>
                                        <p:tgtEl>
                                          <p:spTgt spid="5">
                                            <p:txEl>
                                              <p:pRg st="0" end="0"/>
                                            </p:txEl>
                                          </p:spTgt>
                                        </p:tgtEl>
                                      </p:cBhvr>
                                    </p:animEffect>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4">
                                            <p:txEl>
                                              <p:pRg st="1" end="1"/>
                                            </p:txEl>
                                          </p:spTgt>
                                        </p:tgtEl>
                                        <p:attrNameLst>
                                          <p:attrName>style.visibility</p:attrName>
                                        </p:attrNameLst>
                                      </p:cBhvr>
                                      <p:to>
                                        <p:strVal val="visible"/>
                                      </p:to>
                                    </p:set>
                                    <p:animEffect transition="in" filter="fade">
                                      <p:cBhvr>
                                        <p:cTn id="20" dur="500"/>
                                        <p:tgtEl>
                                          <p:spTgt spid="4">
                                            <p:txEl>
                                              <p:pRg st="1" end="1"/>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4">
                                            <p:txEl>
                                              <p:pRg st="2" end="2"/>
                                            </p:txEl>
                                          </p:spTgt>
                                        </p:tgtEl>
                                        <p:attrNameLst>
                                          <p:attrName>style.visibility</p:attrName>
                                        </p:attrNameLst>
                                      </p:cBhvr>
                                      <p:to>
                                        <p:strVal val="visible"/>
                                      </p:to>
                                    </p:set>
                                    <p:animEffect transition="in" filter="fade">
                                      <p:cBhvr>
                                        <p:cTn id="23" dur="500"/>
                                        <p:tgtEl>
                                          <p:spTgt spid="4">
                                            <p:txEl>
                                              <p:pRg st="2" end="2"/>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4">
                                            <p:txEl>
                                              <p:pRg st="3" end="3"/>
                                            </p:txEl>
                                          </p:spTgt>
                                        </p:tgtEl>
                                        <p:attrNameLst>
                                          <p:attrName>style.visibility</p:attrName>
                                        </p:attrNameLst>
                                      </p:cBhvr>
                                      <p:to>
                                        <p:strVal val="visible"/>
                                      </p:to>
                                    </p:set>
                                    <p:animEffect transition="in" filter="fade">
                                      <p:cBhvr>
                                        <p:cTn id="26" dur="500"/>
                                        <p:tgtEl>
                                          <p:spTgt spid="4">
                                            <p:txEl>
                                              <p:pRg st="3" end="3"/>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4">
                                            <p:txEl>
                                              <p:pRg st="4" end="4"/>
                                            </p:txEl>
                                          </p:spTgt>
                                        </p:tgtEl>
                                        <p:attrNameLst>
                                          <p:attrName>style.visibility</p:attrName>
                                        </p:attrNameLst>
                                      </p:cBhvr>
                                      <p:to>
                                        <p:strVal val="visible"/>
                                      </p:to>
                                    </p:set>
                                    <p:animEffect transition="in" filter="fade">
                                      <p:cBhvr>
                                        <p:cTn id="29" dur="500"/>
                                        <p:tgtEl>
                                          <p:spTgt spid="4">
                                            <p:txEl>
                                              <p:pRg st="4" end="4"/>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5">
                                            <p:txEl>
                                              <p:pRg st="1" end="1"/>
                                            </p:txEl>
                                          </p:spTgt>
                                        </p:tgtEl>
                                        <p:attrNameLst>
                                          <p:attrName>style.visibility</p:attrName>
                                        </p:attrNameLst>
                                      </p:cBhvr>
                                      <p:to>
                                        <p:strVal val="visible"/>
                                      </p:to>
                                    </p:set>
                                    <p:animEffect transition="in" filter="fade">
                                      <p:cBhvr>
                                        <p:cTn id="32"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animBg="1"/>
      <p:bldP spid="5" grpId="0" uiExpand="1" build="p"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2" name="Shape 72"/>
          <p:cNvSpPr txBox="1">
            <a:spLocks noGrp="1"/>
          </p:cNvSpPr>
          <p:nvPr>
            <p:ph type="body" idx="4294967295"/>
          </p:nvPr>
        </p:nvSpPr>
        <p:spPr>
          <a:xfrm>
            <a:off x="4614409" y="989398"/>
            <a:ext cx="4411662" cy="1690687"/>
          </a:xfrm>
          <a:prstGeom prst="round1Rect">
            <a:avLst/>
          </a:prstGeom>
          <a:solidFill>
            <a:schemeClr val="bg1">
              <a:alpha val="70000"/>
            </a:schemeClr>
          </a:solidFill>
          <a:ln>
            <a:solidFill>
              <a:schemeClr val="tx2"/>
            </a:solidFill>
          </a:ln>
        </p:spPr>
        <p:style>
          <a:lnRef idx="1">
            <a:schemeClr val="accent2"/>
          </a:lnRef>
          <a:fillRef idx="2">
            <a:schemeClr val="accent2"/>
          </a:fillRef>
          <a:effectRef idx="1">
            <a:schemeClr val="accent2"/>
          </a:effectRef>
          <a:fontRef idx="minor">
            <a:schemeClr val="dk1"/>
          </a:fontRef>
        </p:style>
        <p:txBody>
          <a:bodyPr vert="horz" lIns="91425" tIns="91425" rIns="91425" bIns="91425" rtlCol="0" anchor="ctr" anchorCtr="0">
            <a:noAutofit/>
          </a:bodyPr>
          <a:lstStyle/>
          <a:p>
            <a:pPr algn="ctr">
              <a:spcBef>
                <a:spcPts val="0"/>
              </a:spcBef>
              <a:buNone/>
            </a:pPr>
            <a:r>
              <a:rPr lang="lt-LT" sz="2000" noProof="0" dirty="0" smtClean="0">
                <a:solidFill>
                  <a:srgbClr val="434343"/>
                </a:solidFill>
                <a:latin typeface="Trebuchet MS"/>
                <a:ea typeface="Trebuchet MS"/>
                <a:cs typeface="Trebuchet MS"/>
                <a:sym typeface="Trebuchet MS"/>
              </a:rPr>
              <a:t>Padėti gabiausiems Lietuvos moksleiviams įstoti į geriausius užsienio universitetus.</a:t>
            </a:r>
            <a:endParaRPr lang="lt-LT" sz="2000" noProof="0" dirty="0">
              <a:solidFill>
                <a:srgbClr val="434343"/>
              </a:solidFill>
              <a:latin typeface="Trebuchet MS"/>
              <a:ea typeface="Trebuchet MS"/>
              <a:cs typeface="Trebuchet MS"/>
              <a:sym typeface="Trebuchet MS"/>
            </a:endParaRPr>
          </a:p>
        </p:txBody>
      </p:sp>
      <p:sp>
        <p:nvSpPr>
          <p:cNvPr id="73" name="Shape 73"/>
          <p:cNvSpPr txBox="1">
            <a:spLocks noGrp="1"/>
          </p:cNvSpPr>
          <p:nvPr>
            <p:ph type="body" idx="4294967295"/>
          </p:nvPr>
        </p:nvSpPr>
        <p:spPr>
          <a:xfrm rot="10800000">
            <a:off x="4614409" y="3839921"/>
            <a:ext cx="4411662" cy="974725"/>
          </a:xfrm>
          <a:prstGeom prst="round1Rect">
            <a:avLst>
              <a:gd name="adj" fmla="val 37976"/>
            </a:avLst>
          </a:prstGeom>
          <a:solidFill>
            <a:schemeClr val="bg1">
              <a:alpha val="70000"/>
            </a:schemeClr>
          </a:solidFill>
          <a:ln>
            <a:solidFill>
              <a:schemeClr val="tx2"/>
            </a:solidFill>
          </a:ln>
        </p:spPr>
        <p:style>
          <a:lnRef idx="1">
            <a:schemeClr val="accent2"/>
          </a:lnRef>
          <a:fillRef idx="2">
            <a:schemeClr val="accent2"/>
          </a:fillRef>
          <a:effectRef idx="1">
            <a:schemeClr val="accent2"/>
          </a:effectRef>
          <a:fontRef idx="minor">
            <a:schemeClr val="dk1"/>
          </a:fontRef>
        </p:style>
        <p:txBody>
          <a:bodyPr vert="horz" lIns="91425" tIns="91425" rIns="91425" bIns="91425" rtlCol="0" anchor="ctr" anchorCtr="0">
            <a:noAutofit/>
          </a:bodyPr>
          <a:lstStyle/>
          <a:p>
            <a:pPr algn="ctr">
              <a:spcBef>
                <a:spcPts val="0"/>
              </a:spcBef>
              <a:buNone/>
            </a:pPr>
            <a:r>
              <a:rPr lang="lt-LT" sz="1800" noProof="0" dirty="0" smtClean="0">
                <a:solidFill>
                  <a:srgbClr val="434343"/>
                </a:solidFill>
                <a:latin typeface="Trebuchet MS"/>
                <a:ea typeface="Trebuchet MS"/>
                <a:cs typeface="Trebuchet MS"/>
                <a:sym typeface="Trebuchet MS"/>
              </a:rPr>
              <a:t> </a:t>
            </a:r>
            <a:endParaRPr lang="lt-LT" sz="1800" noProof="0" dirty="0">
              <a:solidFill>
                <a:srgbClr val="434343"/>
              </a:solidFill>
              <a:latin typeface="Trebuchet MS"/>
              <a:ea typeface="Trebuchet MS"/>
              <a:cs typeface="Trebuchet MS"/>
              <a:sym typeface="Trebuchet MS"/>
            </a:endParaRPr>
          </a:p>
        </p:txBody>
      </p:sp>
      <p:sp>
        <p:nvSpPr>
          <p:cNvPr id="71" name="Shape 71"/>
          <p:cNvSpPr txBox="1">
            <a:spLocks noGrp="1"/>
          </p:cNvSpPr>
          <p:nvPr>
            <p:ph type="body" idx="4294967295"/>
          </p:nvPr>
        </p:nvSpPr>
        <p:spPr>
          <a:xfrm>
            <a:off x="138793" y="2679700"/>
            <a:ext cx="8104188" cy="1168400"/>
          </a:xfrm>
          <a:prstGeom prst="roundRect">
            <a:avLst/>
          </a:prstGeom>
          <a:solidFill>
            <a:schemeClr val="bg1">
              <a:alpha val="70000"/>
            </a:schemeClr>
          </a:solidFill>
          <a:ln>
            <a:solidFill>
              <a:schemeClr val="tx2"/>
            </a:solidFill>
          </a:ln>
        </p:spPr>
        <p:style>
          <a:lnRef idx="1">
            <a:schemeClr val="accent2"/>
          </a:lnRef>
          <a:fillRef idx="2">
            <a:schemeClr val="accent2"/>
          </a:fillRef>
          <a:effectRef idx="1">
            <a:schemeClr val="accent2"/>
          </a:effectRef>
          <a:fontRef idx="minor">
            <a:schemeClr val="dk1"/>
          </a:fontRef>
        </p:style>
        <p:txBody>
          <a:bodyPr vert="horz" lIns="91425" tIns="91425" rIns="91425" bIns="91425" rtlCol="0" anchor="ctr" anchorCtr="0">
            <a:noAutofit/>
          </a:bodyPr>
          <a:lstStyle/>
          <a:p>
            <a:pPr>
              <a:buNone/>
            </a:pPr>
            <a:r>
              <a:rPr lang="lt-LT" sz="4000" b="1" noProof="0" dirty="0" smtClean="0">
                <a:solidFill>
                  <a:srgbClr val="434343"/>
                </a:solidFill>
                <a:latin typeface="Trebuchet MS"/>
                <a:ea typeface="Trebuchet MS"/>
                <a:cs typeface="Trebuchet MS"/>
                <a:sym typeface="Trebuchet MS"/>
              </a:rPr>
              <a:t>     Mūsų tikslai</a:t>
            </a:r>
            <a:endParaRPr lang="lt-LT" sz="4000" b="1" noProof="0" dirty="0">
              <a:solidFill>
                <a:srgbClr val="434343"/>
              </a:solidFill>
              <a:latin typeface="Trebuchet MS"/>
              <a:ea typeface="Trebuchet MS"/>
              <a:cs typeface="Trebuchet MS"/>
              <a:sym typeface="Trebuchet MS"/>
            </a:endParaRPr>
          </a:p>
        </p:txBody>
      </p:sp>
      <p:pic>
        <p:nvPicPr>
          <p:cNvPr id="74" name="Shape 74"/>
          <p:cNvPicPr preferRelativeResize="0"/>
          <p:nvPr/>
        </p:nvPicPr>
        <p:blipFill rotWithShape="1">
          <a:blip r:embed="rId3" cstate="print">
            <a:alphaModFix/>
            <a:extLst>
              <a:ext uri="{28A0092B-C50C-407E-A947-70E740481C1C}">
                <a14:useLocalDpi xmlns:a14="http://schemas.microsoft.com/office/drawing/2010/main"/>
              </a:ext>
            </a:extLst>
          </a:blip>
          <a:srcRect/>
          <a:stretch/>
        </p:blipFill>
        <p:spPr>
          <a:xfrm>
            <a:off x="4541671" y="2680471"/>
            <a:ext cx="4484400" cy="1169125"/>
          </a:xfrm>
          <a:prstGeom prst="rect">
            <a:avLst/>
          </a:prstGeom>
          <a:noFill/>
          <a:ln>
            <a:noFill/>
          </a:ln>
        </p:spPr>
      </p:pic>
      <p:sp>
        <p:nvSpPr>
          <p:cNvPr id="6" name="Shape 73"/>
          <p:cNvSpPr txBox="1">
            <a:spLocks/>
          </p:cNvSpPr>
          <p:nvPr/>
        </p:nvSpPr>
        <p:spPr>
          <a:xfrm>
            <a:off x="4637124" y="3847828"/>
            <a:ext cx="4293494" cy="975241"/>
          </a:xfrm>
          <a:prstGeom prst="round1Rect">
            <a:avLst>
              <a:gd name="adj" fmla="val 37976"/>
            </a:avLst>
          </a:prstGeom>
          <a:noFill/>
          <a:ln w="6350" cap="flat" cmpd="sng" algn="ctr">
            <a:noFill/>
            <a:prstDash val="solid"/>
            <a:miter lim="800000"/>
          </a:ln>
        </p:spPr>
        <p:style>
          <a:lnRef idx="1">
            <a:schemeClr val="accent2"/>
          </a:lnRef>
          <a:fillRef idx="2">
            <a:schemeClr val="accent2"/>
          </a:fillRef>
          <a:effectRef idx="1">
            <a:schemeClr val="accent2"/>
          </a:effectRef>
          <a:fontRef idx="minor">
            <a:schemeClr val="dk1"/>
          </a:fontRef>
        </p:style>
        <p:txBody>
          <a:bodyPr vert="horz" lIns="91425" tIns="91425" rIns="91425" bIns="91425" rtlCol="0" anchor="ctr" anchorCtr="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dk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dk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dk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dk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dk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dk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dk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dk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dk1"/>
                </a:solidFill>
                <a:latin typeface="+mn-lt"/>
                <a:ea typeface="+mn-ea"/>
                <a:cs typeface="+mn-cs"/>
              </a:defRPr>
            </a:lvl9pPr>
          </a:lstStyle>
          <a:p>
            <a:pPr algn="ctr">
              <a:spcBef>
                <a:spcPts val="0"/>
              </a:spcBef>
              <a:buFont typeface="Arial" panose="020B0604020202020204" pitchFamily="34" charset="0"/>
              <a:buNone/>
            </a:pPr>
            <a:r>
              <a:rPr lang="lt-LT" sz="2000" dirty="0" smtClean="0">
                <a:solidFill>
                  <a:srgbClr val="434343"/>
                </a:solidFill>
                <a:latin typeface="Trebuchet MS"/>
                <a:ea typeface="Trebuchet MS"/>
                <a:cs typeface="Trebuchet MS"/>
                <a:sym typeface="Trebuchet MS"/>
              </a:rPr>
              <a:t>Burti lietuvius studentus ir mokslininkus. </a:t>
            </a:r>
            <a:endParaRPr lang="lt-LT" sz="2000" dirty="0">
              <a:solidFill>
                <a:srgbClr val="434343"/>
              </a:solidFill>
              <a:latin typeface="Trebuchet MS"/>
              <a:ea typeface="Trebuchet MS"/>
              <a:cs typeface="Trebuchet MS"/>
              <a:sym typeface="Trebuchet MS"/>
            </a:endParaRPr>
          </a:p>
        </p:txBody>
      </p:sp>
    </p:spTree>
    <p:extLst>
      <p:ext uri="{BB962C8B-B14F-4D97-AF65-F5344CB8AC3E}">
        <p14:creationId xmlns:p14="http://schemas.microsoft.com/office/powerpoint/2010/main" val="4060140255"/>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71">
                                            <p:bg/>
                                          </p:spTgt>
                                        </p:tgtEl>
                                        <p:attrNameLst>
                                          <p:attrName>style.visibility</p:attrName>
                                        </p:attrNameLst>
                                      </p:cBhvr>
                                      <p:to>
                                        <p:strVal val="visible"/>
                                      </p:to>
                                    </p:set>
                                    <p:animEffect transition="in" filter="wipe(left)">
                                      <p:cBhvr>
                                        <p:cTn id="7" dur="500"/>
                                        <p:tgtEl>
                                          <p:spTgt spid="71">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71">
                                            <p:txEl>
                                              <p:pRg st="0" end="0"/>
                                            </p:txEl>
                                          </p:spTgt>
                                        </p:tgtEl>
                                        <p:attrNameLst>
                                          <p:attrName>style.visibility</p:attrName>
                                        </p:attrNameLst>
                                      </p:cBhvr>
                                      <p:to>
                                        <p:strVal val="visible"/>
                                      </p:to>
                                    </p:set>
                                    <p:animEffect transition="in" filter="wipe(left)">
                                      <p:cBhvr>
                                        <p:cTn id="10" dur="500"/>
                                        <p:tgtEl>
                                          <p:spTgt spid="71">
                                            <p:txEl>
                                              <p:pRg st="0" end="0"/>
                                            </p:txEl>
                                          </p:spTgt>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74"/>
                                        </p:tgtEl>
                                        <p:attrNameLst>
                                          <p:attrName>style.visibility</p:attrName>
                                        </p:attrNameLst>
                                      </p:cBhvr>
                                      <p:to>
                                        <p:strVal val="visible"/>
                                      </p:to>
                                    </p:set>
                                    <p:animEffect transition="in" filter="fade">
                                      <p:cBhvr>
                                        <p:cTn id="14" dur="400"/>
                                        <p:tgtEl>
                                          <p:spTgt spid="74"/>
                                        </p:tgtEl>
                                      </p:cBhvr>
                                    </p:animEffect>
                                  </p:childTnLst>
                                </p:cTn>
                              </p:par>
                              <p:par>
                                <p:cTn id="15" presetID="63" presetClass="path" presetSubtype="0" accel="50000" decel="50000" fill="hold" nodeType="withEffect">
                                  <p:stCondLst>
                                    <p:cond delay="0"/>
                                  </p:stCondLst>
                                  <p:childTnLst>
                                    <p:animMotion origin="layout" path="M -0.05781 2.09877E-6 L -2.77778E-7 2.09877E-6 " pathEditMode="relative" rAng="0" ptsTypes="AA">
                                      <p:cBhvr>
                                        <p:cTn id="16" dur="800" fill="hold"/>
                                        <p:tgtEl>
                                          <p:spTgt spid="74"/>
                                        </p:tgtEl>
                                        <p:attrNameLst>
                                          <p:attrName>ppt_x</p:attrName>
                                          <p:attrName>ppt_y</p:attrName>
                                        </p:attrNameLst>
                                      </p:cBhvr>
                                      <p:rCtr x="2882" y="0"/>
                                    </p:animMotion>
                                  </p:childTnLst>
                                </p:cTn>
                              </p:par>
                            </p:childTnLst>
                          </p:cTn>
                        </p:par>
                        <p:par>
                          <p:cTn id="17" fill="hold">
                            <p:stCondLst>
                              <p:cond delay="1300"/>
                            </p:stCondLst>
                            <p:childTnLst>
                              <p:par>
                                <p:cTn id="18" presetID="22" presetClass="entr" presetSubtype="4" fill="hold" grpId="0" nodeType="afterEffect">
                                  <p:stCondLst>
                                    <p:cond delay="0"/>
                                  </p:stCondLst>
                                  <p:childTnLst>
                                    <p:set>
                                      <p:cBhvr>
                                        <p:cTn id="19" dur="1" fill="hold">
                                          <p:stCondLst>
                                            <p:cond delay="0"/>
                                          </p:stCondLst>
                                        </p:cTn>
                                        <p:tgtEl>
                                          <p:spTgt spid="72">
                                            <p:bg/>
                                          </p:spTgt>
                                        </p:tgtEl>
                                        <p:attrNameLst>
                                          <p:attrName>style.visibility</p:attrName>
                                        </p:attrNameLst>
                                      </p:cBhvr>
                                      <p:to>
                                        <p:strVal val="visible"/>
                                      </p:to>
                                    </p:set>
                                    <p:animEffect transition="in" filter="wipe(down)">
                                      <p:cBhvr>
                                        <p:cTn id="20" dur="500"/>
                                        <p:tgtEl>
                                          <p:spTgt spid="72">
                                            <p:bg/>
                                          </p:spTgt>
                                        </p:tgtEl>
                                      </p:cBhvr>
                                    </p:animEffect>
                                  </p:childTnLst>
                                </p:cTn>
                              </p:par>
                              <p:par>
                                <p:cTn id="21" presetID="22" presetClass="entr" presetSubtype="4" fill="hold" grpId="0" nodeType="withEffect">
                                  <p:stCondLst>
                                    <p:cond delay="0"/>
                                  </p:stCondLst>
                                  <p:childTnLst>
                                    <p:set>
                                      <p:cBhvr>
                                        <p:cTn id="22" dur="1" fill="hold">
                                          <p:stCondLst>
                                            <p:cond delay="0"/>
                                          </p:stCondLst>
                                        </p:cTn>
                                        <p:tgtEl>
                                          <p:spTgt spid="72">
                                            <p:txEl>
                                              <p:pRg st="0" end="0"/>
                                            </p:txEl>
                                          </p:spTgt>
                                        </p:tgtEl>
                                        <p:attrNameLst>
                                          <p:attrName>style.visibility</p:attrName>
                                        </p:attrNameLst>
                                      </p:cBhvr>
                                      <p:to>
                                        <p:strVal val="visible"/>
                                      </p:to>
                                    </p:set>
                                    <p:animEffect transition="in" filter="wipe(down)">
                                      <p:cBhvr>
                                        <p:cTn id="23" dur="500"/>
                                        <p:tgtEl>
                                          <p:spTgt spid="72">
                                            <p:txEl>
                                              <p:pRg st="0" end="0"/>
                                            </p:txEl>
                                          </p:spTgt>
                                        </p:tgtEl>
                                      </p:cBhvr>
                                    </p:animEffect>
                                  </p:childTnLst>
                                </p:cTn>
                              </p:par>
                            </p:childTnLst>
                          </p:cTn>
                        </p:par>
                        <p:par>
                          <p:cTn id="24" fill="hold">
                            <p:stCondLst>
                              <p:cond delay="1800"/>
                            </p:stCondLst>
                            <p:childTnLst>
                              <p:par>
                                <p:cTn id="25" presetID="22" presetClass="entr" presetSubtype="1" fill="hold" grpId="0" nodeType="afterEffect">
                                  <p:stCondLst>
                                    <p:cond delay="0"/>
                                  </p:stCondLst>
                                  <p:childTnLst>
                                    <p:set>
                                      <p:cBhvr>
                                        <p:cTn id="26" dur="1" fill="hold">
                                          <p:stCondLst>
                                            <p:cond delay="0"/>
                                          </p:stCondLst>
                                        </p:cTn>
                                        <p:tgtEl>
                                          <p:spTgt spid="73">
                                            <p:bg/>
                                          </p:spTgt>
                                        </p:tgtEl>
                                        <p:attrNameLst>
                                          <p:attrName>style.visibility</p:attrName>
                                        </p:attrNameLst>
                                      </p:cBhvr>
                                      <p:to>
                                        <p:strVal val="visible"/>
                                      </p:to>
                                    </p:set>
                                    <p:animEffect transition="in" filter="wipe(up)">
                                      <p:cBhvr>
                                        <p:cTn id="27" dur="500"/>
                                        <p:tgtEl>
                                          <p:spTgt spid="73">
                                            <p:bg/>
                                          </p:spTgt>
                                        </p:tgtEl>
                                      </p:cBhvr>
                                    </p:animEffect>
                                  </p:childTnLst>
                                </p:cTn>
                              </p:par>
                              <p:par>
                                <p:cTn id="28" presetID="22" presetClass="entr" presetSubtype="1" fill="hold" grpId="0" nodeType="withEffect">
                                  <p:stCondLst>
                                    <p:cond delay="0"/>
                                  </p:stCondLst>
                                  <p:childTnLst>
                                    <p:set>
                                      <p:cBhvr>
                                        <p:cTn id="29" dur="1" fill="hold">
                                          <p:stCondLst>
                                            <p:cond delay="0"/>
                                          </p:stCondLst>
                                        </p:cTn>
                                        <p:tgtEl>
                                          <p:spTgt spid="73">
                                            <p:txEl>
                                              <p:pRg st="0" end="0"/>
                                            </p:txEl>
                                          </p:spTgt>
                                        </p:tgtEl>
                                        <p:attrNameLst>
                                          <p:attrName>style.visibility</p:attrName>
                                        </p:attrNameLst>
                                      </p:cBhvr>
                                      <p:to>
                                        <p:strVal val="visible"/>
                                      </p:to>
                                    </p:set>
                                    <p:animEffect transition="in" filter="wipe(up)">
                                      <p:cBhvr>
                                        <p:cTn id="30" dur="500"/>
                                        <p:tgtEl>
                                          <p:spTgt spid="73">
                                            <p:txEl>
                                              <p:pRg st="0" end="0"/>
                                            </p:txEl>
                                          </p:spTgt>
                                        </p:tgtEl>
                                      </p:cBhvr>
                                    </p:animEffect>
                                  </p:childTnLst>
                                </p:cTn>
                              </p:par>
                            </p:childTnLst>
                          </p:cTn>
                        </p:par>
                        <p:par>
                          <p:cTn id="31" fill="hold">
                            <p:stCondLst>
                              <p:cond delay="2300"/>
                            </p:stCondLst>
                            <p:childTnLst>
                              <p:par>
                                <p:cTn id="32" presetID="22" presetClass="entr" presetSubtype="1" fill="hold" grpId="0" nodeType="afterEffect">
                                  <p:stCondLst>
                                    <p:cond delay="0"/>
                                  </p:stCondLst>
                                  <p:childTnLst>
                                    <p:set>
                                      <p:cBhvr>
                                        <p:cTn id="33" dur="1" fill="hold">
                                          <p:stCondLst>
                                            <p:cond delay="0"/>
                                          </p:stCondLst>
                                        </p:cTn>
                                        <p:tgtEl>
                                          <p:spTgt spid="6">
                                            <p:txEl>
                                              <p:pRg st="0" end="0"/>
                                            </p:txEl>
                                          </p:spTgt>
                                        </p:tgtEl>
                                        <p:attrNameLst>
                                          <p:attrName>style.visibility</p:attrName>
                                        </p:attrNameLst>
                                      </p:cBhvr>
                                      <p:to>
                                        <p:strVal val="visible"/>
                                      </p:to>
                                    </p:set>
                                    <p:animEffect transition="in" filter="wipe(up)">
                                      <p:cBhvr>
                                        <p:cTn id="34"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build="p" animBg="1"/>
      <p:bldP spid="73" grpId="0" build="p" animBg="1"/>
      <p:bldP spid="71" grpId="0" build="p" animBg="1"/>
      <p:bldP spid="6"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Shape 105"/>
          <p:cNvSpPr txBox="1">
            <a:spLocks noGrp="1"/>
          </p:cNvSpPr>
          <p:nvPr>
            <p:ph type="title"/>
          </p:nvPr>
        </p:nvSpPr>
        <p:spPr>
          <a:xfrm>
            <a:off x="457203" y="205978"/>
            <a:ext cx="8141700" cy="683099"/>
          </a:xfrm>
          <a:prstGeom prst="rect">
            <a:avLst/>
          </a:prstGeom>
        </p:spPr>
        <p:txBody>
          <a:bodyPr vert="horz" lIns="91425" tIns="91425" rIns="91425" bIns="91425" rtlCol="0" anchor="ctr" anchorCtr="0">
            <a:noAutofit/>
          </a:bodyPr>
          <a:lstStyle/>
          <a:p>
            <a:r>
              <a:rPr lang="lt-LT" sz="3001" noProof="0" dirty="0">
                <a:solidFill>
                  <a:srgbClr val="434343"/>
                </a:solidFill>
                <a:latin typeface="Trebuchet MS"/>
                <a:ea typeface="Trebuchet MS"/>
                <a:cs typeface="Trebuchet MS"/>
                <a:rtl val="0"/>
              </a:rPr>
              <a:t>Kitos koledžų funkcijos</a:t>
            </a:r>
            <a:endParaRPr lang="lt-LT" sz="3001" noProof="0" dirty="0">
              <a:solidFill>
                <a:srgbClr val="434343"/>
              </a:solidFill>
              <a:latin typeface="Trebuchet MS"/>
              <a:ea typeface="Trebuchet MS"/>
              <a:cs typeface="Trebuchet MS"/>
              <a:sym typeface="Trebuchet MS"/>
              <a:rtl val="0"/>
            </a:endParaRPr>
          </a:p>
        </p:txBody>
      </p:sp>
      <p:sp>
        <p:nvSpPr>
          <p:cNvPr id="5" name="Shape 90"/>
          <p:cNvSpPr txBox="1">
            <a:spLocks noGrp="1"/>
          </p:cNvSpPr>
          <p:nvPr>
            <p:ph type="body" idx="4294967295"/>
          </p:nvPr>
        </p:nvSpPr>
        <p:spPr>
          <a:xfrm>
            <a:off x="1834862" y="1418365"/>
            <a:ext cx="5386388" cy="2883479"/>
          </a:xfrm>
          <a:prstGeom prst="round2DiagRect">
            <a:avLst/>
          </a:prstGeom>
          <a:solidFill>
            <a:schemeClr val="bg1">
              <a:alpha val="70000"/>
            </a:schemeClr>
          </a:solidFill>
          <a:ln>
            <a:solidFill>
              <a:schemeClr val="tx2"/>
            </a:solidFill>
          </a:ln>
        </p:spPr>
        <p:style>
          <a:lnRef idx="1">
            <a:schemeClr val="accent2"/>
          </a:lnRef>
          <a:fillRef idx="2">
            <a:schemeClr val="accent2"/>
          </a:fillRef>
          <a:effectRef idx="1">
            <a:schemeClr val="accent2"/>
          </a:effectRef>
          <a:fontRef idx="minor">
            <a:schemeClr val="dk1"/>
          </a:fontRef>
        </p:style>
        <p:txBody>
          <a:bodyPr vert="horz" lIns="91425" tIns="90000" rIns="91425" bIns="91425" rtlCol="0" anchor="t" anchorCtr="0">
            <a:noAutofit/>
          </a:bodyPr>
          <a:lstStyle/>
          <a:p>
            <a:pPr fontAlgn="t"/>
            <a:r>
              <a:rPr lang="lt-LT" sz="2000" noProof="0" dirty="0"/>
              <a:t>Apgyvendinimas</a:t>
            </a:r>
          </a:p>
          <a:p>
            <a:pPr lvl="1" fontAlgn="t"/>
            <a:r>
              <a:rPr lang="lt-LT" sz="1700" noProof="0" dirty="0"/>
              <a:t>Socialinė erdvė</a:t>
            </a:r>
          </a:p>
          <a:p>
            <a:pPr lvl="1" fontAlgn="t"/>
            <a:r>
              <a:rPr lang="lt-LT" sz="1700" noProof="0" dirty="0"/>
              <a:t>Valgykla</a:t>
            </a:r>
          </a:p>
          <a:p>
            <a:pPr lvl="1" fontAlgn="t"/>
            <a:r>
              <a:rPr lang="lt-LT" sz="1700" noProof="0" dirty="0"/>
              <a:t>Biblioteka</a:t>
            </a:r>
          </a:p>
          <a:p>
            <a:pPr lvl="1" fontAlgn="t"/>
            <a:r>
              <a:rPr lang="lt-LT" sz="1700" noProof="0" dirty="0"/>
              <a:t>Treniruoklių salė</a:t>
            </a:r>
          </a:p>
          <a:p>
            <a:pPr lvl="1" fontAlgn="t"/>
            <a:r>
              <a:rPr lang="lt-LT" sz="1700" noProof="0" dirty="0"/>
              <a:t>Koplyčia</a:t>
            </a:r>
          </a:p>
          <a:p>
            <a:pPr fontAlgn="t"/>
            <a:r>
              <a:rPr lang="lt-LT" sz="2000" noProof="0" dirty="0"/>
              <a:t>Finansinė pagalba</a:t>
            </a:r>
          </a:p>
          <a:p>
            <a:pPr fontAlgn="t"/>
            <a:r>
              <a:rPr lang="lt-LT" sz="2000" noProof="0" dirty="0"/>
              <a:t>Stipendijos, paskatinimai</a:t>
            </a:r>
          </a:p>
          <a:p>
            <a:pPr fontAlgn="t"/>
            <a:endParaRPr lang="lt-LT" sz="2000" noProof="0" dirty="0"/>
          </a:p>
        </p:txBody>
      </p:sp>
    </p:spTree>
    <p:extLst>
      <p:ext uri="{BB962C8B-B14F-4D97-AF65-F5344CB8AC3E}">
        <p14:creationId xmlns:p14="http://schemas.microsoft.com/office/powerpoint/2010/main" val="3075890472"/>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bg/>
                                          </p:spTgt>
                                        </p:tgtEl>
                                        <p:attrNameLst>
                                          <p:attrName>style.visibility</p:attrName>
                                        </p:attrNameLst>
                                      </p:cBhvr>
                                      <p:to>
                                        <p:strVal val="visible"/>
                                      </p:to>
                                    </p:set>
                                    <p:animEffect transition="in" filter="fade">
                                      <p:cBhvr>
                                        <p:cTn id="7" dur="500"/>
                                        <p:tgtEl>
                                          <p:spTgt spid="5">
                                            <p:bg/>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xEl>
                                              <p:pRg st="0" end="0"/>
                                            </p:txEl>
                                          </p:spTgt>
                                        </p:tgtEl>
                                        <p:attrNameLst>
                                          <p:attrName>style.visibility</p:attrName>
                                        </p:attrNameLst>
                                      </p:cBhvr>
                                      <p:to>
                                        <p:strVal val="visible"/>
                                      </p:to>
                                    </p:set>
                                    <p:animEffect transition="in" filter="fade">
                                      <p:cBhvr>
                                        <p:cTn id="10" dur="500"/>
                                        <p:tgtEl>
                                          <p:spTgt spid="5">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Effect transition="in" filter="fade">
                                      <p:cBhvr>
                                        <p:cTn id="13" dur="500"/>
                                        <p:tgtEl>
                                          <p:spTgt spid="5">
                                            <p:txEl>
                                              <p:pRg st="1" end="1"/>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
                                            <p:txEl>
                                              <p:pRg st="2" end="2"/>
                                            </p:txEl>
                                          </p:spTgt>
                                        </p:tgtEl>
                                        <p:attrNameLst>
                                          <p:attrName>style.visibility</p:attrName>
                                        </p:attrNameLst>
                                      </p:cBhvr>
                                      <p:to>
                                        <p:strVal val="visible"/>
                                      </p:to>
                                    </p:set>
                                    <p:animEffect transition="in" filter="fade">
                                      <p:cBhvr>
                                        <p:cTn id="16" dur="500"/>
                                        <p:tgtEl>
                                          <p:spTgt spid="5">
                                            <p:txEl>
                                              <p:pRg st="2" end="2"/>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Effect transition="in" filter="fade">
                                      <p:cBhvr>
                                        <p:cTn id="19" dur="500"/>
                                        <p:tgtEl>
                                          <p:spTgt spid="5">
                                            <p:txEl>
                                              <p:pRg st="3" end="3"/>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5">
                                            <p:txEl>
                                              <p:pRg st="4" end="4"/>
                                            </p:txEl>
                                          </p:spTgt>
                                        </p:tgtEl>
                                        <p:attrNameLst>
                                          <p:attrName>style.visibility</p:attrName>
                                        </p:attrNameLst>
                                      </p:cBhvr>
                                      <p:to>
                                        <p:strVal val="visible"/>
                                      </p:to>
                                    </p:set>
                                    <p:animEffect transition="in" filter="fade">
                                      <p:cBhvr>
                                        <p:cTn id="22" dur="500"/>
                                        <p:tgtEl>
                                          <p:spTgt spid="5">
                                            <p:txEl>
                                              <p:pRg st="4" end="4"/>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5">
                                            <p:txEl>
                                              <p:pRg st="5" end="5"/>
                                            </p:txEl>
                                          </p:spTgt>
                                        </p:tgtEl>
                                        <p:attrNameLst>
                                          <p:attrName>style.visibility</p:attrName>
                                        </p:attrNameLst>
                                      </p:cBhvr>
                                      <p:to>
                                        <p:strVal val="visible"/>
                                      </p:to>
                                    </p:set>
                                    <p:animEffect transition="in" filter="fade">
                                      <p:cBhvr>
                                        <p:cTn id="25" dur="500"/>
                                        <p:tgtEl>
                                          <p:spTgt spid="5">
                                            <p:txEl>
                                              <p:pRg st="5" end="5"/>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5">
                                            <p:txEl>
                                              <p:pRg st="6" end="6"/>
                                            </p:txEl>
                                          </p:spTgt>
                                        </p:tgtEl>
                                        <p:attrNameLst>
                                          <p:attrName>style.visibility</p:attrName>
                                        </p:attrNameLst>
                                      </p:cBhvr>
                                      <p:to>
                                        <p:strVal val="visible"/>
                                      </p:to>
                                    </p:set>
                                    <p:animEffect transition="in" filter="fade">
                                      <p:cBhvr>
                                        <p:cTn id="30" dur="500"/>
                                        <p:tgtEl>
                                          <p:spTgt spid="5">
                                            <p:txEl>
                                              <p:pRg st="6" end="6"/>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5">
                                            <p:txEl>
                                              <p:pRg st="7" end="7"/>
                                            </p:txEl>
                                          </p:spTgt>
                                        </p:tgtEl>
                                        <p:attrNameLst>
                                          <p:attrName>style.visibility</p:attrName>
                                        </p:attrNameLst>
                                      </p:cBhvr>
                                      <p:to>
                                        <p:strVal val="visible"/>
                                      </p:to>
                                    </p:set>
                                    <p:animEffect transition="in" filter="fade">
                                      <p:cBhvr>
                                        <p:cTn id="33" dur="500"/>
                                        <p:tgtEl>
                                          <p:spTgt spid="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Shape 105"/>
          <p:cNvSpPr txBox="1">
            <a:spLocks noGrp="1"/>
          </p:cNvSpPr>
          <p:nvPr>
            <p:ph type="title"/>
          </p:nvPr>
        </p:nvSpPr>
        <p:spPr>
          <a:xfrm>
            <a:off x="457203" y="205978"/>
            <a:ext cx="8141700" cy="683099"/>
          </a:xfrm>
          <a:prstGeom prst="rect">
            <a:avLst/>
          </a:prstGeom>
        </p:spPr>
        <p:txBody>
          <a:bodyPr vert="horz" lIns="91425" tIns="91425" rIns="91425" bIns="91425" rtlCol="0" anchor="ctr" anchorCtr="0">
            <a:noAutofit/>
          </a:bodyPr>
          <a:lstStyle/>
          <a:p>
            <a:r>
              <a:rPr lang="lt-LT" sz="3001" noProof="0" dirty="0">
                <a:solidFill>
                  <a:srgbClr val="434343"/>
                </a:solidFill>
                <a:latin typeface="Trebuchet MS"/>
                <a:ea typeface="Trebuchet MS"/>
                <a:cs typeface="Trebuchet MS"/>
                <a:rtl val="0"/>
              </a:rPr>
              <a:t>Kaip pasirinkti koledžą?</a:t>
            </a:r>
            <a:endParaRPr lang="lt-LT" sz="3001" noProof="0" dirty="0">
              <a:solidFill>
                <a:srgbClr val="434343"/>
              </a:solidFill>
              <a:latin typeface="Trebuchet MS"/>
              <a:ea typeface="Trebuchet MS"/>
              <a:cs typeface="Trebuchet MS"/>
              <a:sym typeface="Trebuchet MS"/>
              <a:rtl val="0"/>
            </a:endParaRPr>
          </a:p>
        </p:txBody>
      </p:sp>
      <p:pic>
        <p:nvPicPr>
          <p:cNvPr id="106" name="Picture 105"/>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500675" y="1132789"/>
            <a:ext cx="652420" cy="820503"/>
          </a:xfrm>
          <a:prstGeom prst="rect">
            <a:avLst/>
          </a:prstGeom>
        </p:spPr>
      </p:pic>
      <p:pic>
        <p:nvPicPr>
          <p:cNvPr id="107" name="Picture 106"/>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1323159" y="1132789"/>
            <a:ext cx="652420" cy="820503"/>
          </a:xfrm>
          <a:prstGeom prst="rect">
            <a:avLst/>
          </a:prstGeom>
        </p:spPr>
      </p:pic>
      <p:pic>
        <p:nvPicPr>
          <p:cNvPr id="108" name="Picture 107"/>
          <p:cNvPicPr>
            <a:picLocks noChangeAspect="1"/>
          </p:cNvPicPr>
          <p:nvPr/>
        </p:nvPicPr>
        <p:blipFill>
          <a:blip r:embed="rId5" cstate="print">
            <a:extLst>
              <a:ext uri="{28A0092B-C50C-407E-A947-70E740481C1C}">
                <a14:useLocalDpi xmlns:a14="http://schemas.microsoft.com/office/drawing/2010/main"/>
              </a:ext>
            </a:extLst>
          </a:blip>
          <a:stretch>
            <a:fillRect/>
          </a:stretch>
        </p:blipFill>
        <p:spPr>
          <a:xfrm>
            <a:off x="2145639" y="1132789"/>
            <a:ext cx="652420" cy="820503"/>
          </a:xfrm>
          <a:prstGeom prst="rect">
            <a:avLst/>
          </a:prstGeom>
        </p:spPr>
      </p:pic>
      <p:pic>
        <p:nvPicPr>
          <p:cNvPr id="109" name="Picture 108"/>
          <p:cNvPicPr>
            <a:picLocks noChangeAspect="1"/>
          </p:cNvPicPr>
          <p:nvPr/>
        </p:nvPicPr>
        <p:blipFill>
          <a:blip r:embed="rId6" cstate="print">
            <a:extLst>
              <a:ext uri="{28A0092B-C50C-407E-A947-70E740481C1C}">
                <a14:useLocalDpi xmlns:a14="http://schemas.microsoft.com/office/drawing/2010/main"/>
              </a:ext>
            </a:extLst>
          </a:blip>
          <a:stretch>
            <a:fillRect/>
          </a:stretch>
        </p:blipFill>
        <p:spPr>
          <a:xfrm>
            <a:off x="2968121" y="1132789"/>
            <a:ext cx="652420" cy="820503"/>
          </a:xfrm>
          <a:prstGeom prst="rect">
            <a:avLst/>
          </a:prstGeom>
        </p:spPr>
      </p:pic>
      <p:pic>
        <p:nvPicPr>
          <p:cNvPr id="110" name="Picture 109"/>
          <p:cNvPicPr>
            <a:picLocks noChangeAspect="1"/>
          </p:cNvPicPr>
          <p:nvPr/>
        </p:nvPicPr>
        <p:blipFill>
          <a:blip r:embed="rId7" cstate="print">
            <a:extLst>
              <a:ext uri="{28A0092B-C50C-407E-A947-70E740481C1C}">
                <a14:useLocalDpi xmlns:a14="http://schemas.microsoft.com/office/drawing/2010/main"/>
              </a:ext>
            </a:extLst>
          </a:blip>
          <a:stretch>
            <a:fillRect/>
          </a:stretch>
        </p:blipFill>
        <p:spPr>
          <a:xfrm>
            <a:off x="3790601" y="1132789"/>
            <a:ext cx="652420" cy="820503"/>
          </a:xfrm>
          <a:prstGeom prst="rect">
            <a:avLst/>
          </a:prstGeom>
        </p:spPr>
      </p:pic>
      <p:pic>
        <p:nvPicPr>
          <p:cNvPr id="111" name="Picture 110"/>
          <p:cNvPicPr>
            <a:picLocks noChangeAspect="1"/>
          </p:cNvPicPr>
          <p:nvPr/>
        </p:nvPicPr>
        <p:blipFill>
          <a:blip r:embed="rId8" cstate="print">
            <a:extLst>
              <a:ext uri="{28A0092B-C50C-407E-A947-70E740481C1C}">
                <a14:useLocalDpi xmlns:a14="http://schemas.microsoft.com/office/drawing/2010/main"/>
              </a:ext>
            </a:extLst>
          </a:blip>
          <a:stretch>
            <a:fillRect/>
          </a:stretch>
        </p:blipFill>
        <p:spPr>
          <a:xfrm>
            <a:off x="4613083" y="1132789"/>
            <a:ext cx="652420" cy="820503"/>
          </a:xfrm>
          <a:prstGeom prst="rect">
            <a:avLst/>
          </a:prstGeom>
        </p:spPr>
      </p:pic>
      <p:pic>
        <p:nvPicPr>
          <p:cNvPr id="112" name="Picture 111"/>
          <p:cNvPicPr>
            <a:picLocks noChangeAspect="1"/>
          </p:cNvPicPr>
          <p:nvPr/>
        </p:nvPicPr>
        <p:blipFill>
          <a:blip r:embed="rId9" cstate="print">
            <a:extLst>
              <a:ext uri="{28A0092B-C50C-407E-A947-70E740481C1C}">
                <a14:useLocalDpi xmlns:a14="http://schemas.microsoft.com/office/drawing/2010/main"/>
              </a:ext>
            </a:extLst>
          </a:blip>
          <a:stretch>
            <a:fillRect/>
          </a:stretch>
        </p:blipFill>
        <p:spPr>
          <a:xfrm>
            <a:off x="5435565" y="1132789"/>
            <a:ext cx="652420" cy="820503"/>
          </a:xfrm>
          <a:prstGeom prst="rect">
            <a:avLst/>
          </a:prstGeom>
        </p:spPr>
      </p:pic>
      <p:pic>
        <p:nvPicPr>
          <p:cNvPr id="113" name="Picture 112"/>
          <p:cNvPicPr>
            <a:picLocks noChangeAspect="1"/>
          </p:cNvPicPr>
          <p:nvPr/>
        </p:nvPicPr>
        <p:blipFill>
          <a:blip r:embed="rId10" cstate="print">
            <a:extLst>
              <a:ext uri="{28A0092B-C50C-407E-A947-70E740481C1C}">
                <a14:useLocalDpi xmlns:a14="http://schemas.microsoft.com/office/drawing/2010/main"/>
              </a:ext>
            </a:extLst>
          </a:blip>
          <a:stretch>
            <a:fillRect/>
          </a:stretch>
        </p:blipFill>
        <p:spPr>
          <a:xfrm>
            <a:off x="6258046" y="1132789"/>
            <a:ext cx="652420" cy="820503"/>
          </a:xfrm>
          <a:prstGeom prst="rect">
            <a:avLst/>
          </a:prstGeom>
        </p:spPr>
      </p:pic>
      <p:pic>
        <p:nvPicPr>
          <p:cNvPr id="114" name="Picture 113"/>
          <p:cNvPicPr>
            <a:picLocks noChangeAspect="1"/>
          </p:cNvPicPr>
          <p:nvPr/>
        </p:nvPicPr>
        <p:blipFill>
          <a:blip r:embed="rId11" cstate="print">
            <a:extLst>
              <a:ext uri="{28A0092B-C50C-407E-A947-70E740481C1C}">
                <a14:useLocalDpi xmlns:a14="http://schemas.microsoft.com/office/drawing/2010/main"/>
              </a:ext>
            </a:extLst>
          </a:blip>
          <a:stretch>
            <a:fillRect/>
          </a:stretch>
        </p:blipFill>
        <p:spPr>
          <a:xfrm>
            <a:off x="7080526" y="1132789"/>
            <a:ext cx="652420" cy="820503"/>
          </a:xfrm>
          <a:prstGeom prst="rect">
            <a:avLst/>
          </a:prstGeom>
        </p:spPr>
      </p:pic>
      <p:pic>
        <p:nvPicPr>
          <p:cNvPr id="115" name="Picture 114"/>
          <p:cNvPicPr>
            <a:picLocks noChangeAspect="1"/>
          </p:cNvPicPr>
          <p:nvPr/>
        </p:nvPicPr>
        <p:blipFill>
          <a:blip r:embed="rId12" cstate="print">
            <a:extLst>
              <a:ext uri="{28A0092B-C50C-407E-A947-70E740481C1C}">
                <a14:useLocalDpi xmlns:a14="http://schemas.microsoft.com/office/drawing/2010/main"/>
              </a:ext>
            </a:extLst>
          </a:blip>
          <a:stretch>
            <a:fillRect/>
          </a:stretch>
        </p:blipFill>
        <p:spPr>
          <a:xfrm>
            <a:off x="7903006" y="1132789"/>
            <a:ext cx="652420" cy="820503"/>
          </a:xfrm>
          <a:prstGeom prst="rect">
            <a:avLst/>
          </a:prstGeom>
        </p:spPr>
      </p:pic>
      <p:pic>
        <p:nvPicPr>
          <p:cNvPr id="116" name="Picture 115"/>
          <p:cNvPicPr>
            <a:picLocks noChangeAspect="1"/>
          </p:cNvPicPr>
          <p:nvPr/>
        </p:nvPicPr>
        <p:blipFill>
          <a:blip r:embed="rId13" cstate="print">
            <a:extLst>
              <a:ext uri="{28A0092B-C50C-407E-A947-70E740481C1C}">
                <a14:useLocalDpi xmlns:a14="http://schemas.microsoft.com/office/drawing/2010/main"/>
              </a:ext>
            </a:extLst>
          </a:blip>
          <a:stretch>
            <a:fillRect/>
          </a:stretch>
        </p:blipFill>
        <p:spPr>
          <a:xfrm>
            <a:off x="500675" y="2805632"/>
            <a:ext cx="652420" cy="820503"/>
          </a:xfrm>
          <a:prstGeom prst="rect">
            <a:avLst/>
          </a:prstGeom>
        </p:spPr>
      </p:pic>
      <p:pic>
        <p:nvPicPr>
          <p:cNvPr id="117" name="Picture 116"/>
          <p:cNvPicPr>
            <a:picLocks noChangeAspect="1"/>
          </p:cNvPicPr>
          <p:nvPr/>
        </p:nvPicPr>
        <p:blipFill>
          <a:blip r:embed="rId14" cstate="print">
            <a:extLst>
              <a:ext uri="{28A0092B-C50C-407E-A947-70E740481C1C}">
                <a14:useLocalDpi xmlns:a14="http://schemas.microsoft.com/office/drawing/2010/main"/>
              </a:ext>
            </a:extLst>
          </a:blip>
          <a:stretch>
            <a:fillRect/>
          </a:stretch>
        </p:blipFill>
        <p:spPr>
          <a:xfrm>
            <a:off x="1323159" y="2805632"/>
            <a:ext cx="652420" cy="820503"/>
          </a:xfrm>
          <a:prstGeom prst="rect">
            <a:avLst/>
          </a:prstGeom>
        </p:spPr>
      </p:pic>
      <p:pic>
        <p:nvPicPr>
          <p:cNvPr id="118" name="Picture 117"/>
          <p:cNvPicPr>
            <a:picLocks noChangeAspect="1"/>
          </p:cNvPicPr>
          <p:nvPr/>
        </p:nvPicPr>
        <p:blipFill>
          <a:blip r:embed="rId15" cstate="print">
            <a:extLst>
              <a:ext uri="{28A0092B-C50C-407E-A947-70E740481C1C}">
                <a14:useLocalDpi xmlns:a14="http://schemas.microsoft.com/office/drawing/2010/main"/>
              </a:ext>
            </a:extLst>
          </a:blip>
          <a:stretch>
            <a:fillRect/>
          </a:stretch>
        </p:blipFill>
        <p:spPr>
          <a:xfrm>
            <a:off x="2145639" y="2805632"/>
            <a:ext cx="652420" cy="820503"/>
          </a:xfrm>
          <a:prstGeom prst="rect">
            <a:avLst/>
          </a:prstGeom>
        </p:spPr>
      </p:pic>
      <p:pic>
        <p:nvPicPr>
          <p:cNvPr id="119" name="Picture 118"/>
          <p:cNvPicPr>
            <a:picLocks noChangeAspect="1"/>
          </p:cNvPicPr>
          <p:nvPr/>
        </p:nvPicPr>
        <p:blipFill>
          <a:blip r:embed="rId16" cstate="print">
            <a:extLst>
              <a:ext uri="{28A0092B-C50C-407E-A947-70E740481C1C}">
                <a14:useLocalDpi xmlns:a14="http://schemas.microsoft.com/office/drawing/2010/main"/>
              </a:ext>
            </a:extLst>
          </a:blip>
          <a:stretch>
            <a:fillRect/>
          </a:stretch>
        </p:blipFill>
        <p:spPr>
          <a:xfrm>
            <a:off x="2968121" y="2805632"/>
            <a:ext cx="652420" cy="820503"/>
          </a:xfrm>
          <a:prstGeom prst="rect">
            <a:avLst/>
          </a:prstGeom>
        </p:spPr>
      </p:pic>
      <p:pic>
        <p:nvPicPr>
          <p:cNvPr id="120" name="Picture 119"/>
          <p:cNvPicPr>
            <a:picLocks noChangeAspect="1"/>
          </p:cNvPicPr>
          <p:nvPr/>
        </p:nvPicPr>
        <p:blipFill>
          <a:blip r:embed="rId17" cstate="print">
            <a:extLst>
              <a:ext uri="{28A0092B-C50C-407E-A947-70E740481C1C}">
                <a14:useLocalDpi xmlns:a14="http://schemas.microsoft.com/office/drawing/2010/main"/>
              </a:ext>
            </a:extLst>
          </a:blip>
          <a:stretch>
            <a:fillRect/>
          </a:stretch>
        </p:blipFill>
        <p:spPr>
          <a:xfrm>
            <a:off x="3790601" y="2805632"/>
            <a:ext cx="652420" cy="820503"/>
          </a:xfrm>
          <a:prstGeom prst="rect">
            <a:avLst/>
          </a:prstGeom>
        </p:spPr>
      </p:pic>
      <p:pic>
        <p:nvPicPr>
          <p:cNvPr id="121" name="Picture 120"/>
          <p:cNvPicPr>
            <a:picLocks noChangeAspect="1"/>
          </p:cNvPicPr>
          <p:nvPr/>
        </p:nvPicPr>
        <p:blipFill>
          <a:blip r:embed="rId18" cstate="print">
            <a:extLst>
              <a:ext uri="{28A0092B-C50C-407E-A947-70E740481C1C}">
                <a14:useLocalDpi xmlns:a14="http://schemas.microsoft.com/office/drawing/2010/main"/>
              </a:ext>
            </a:extLst>
          </a:blip>
          <a:stretch>
            <a:fillRect/>
          </a:stretch>
        </p:blipFill>
        <p:spPr>
          <a:xfrm>
            <a:off x="4613083" y="2805632"/>
            <a:ext cx="652420" cy="820503"/>
          </a:xfrm>
          <a:prstGeom prst="rect">
            <a:avLst/>
          </a:prstGeom>
        </p:spPr>
      </p:pic>
      <p:pic>
        <p:nvPicPr>
          <p:cNvPr id="122" name="Picture 121"/>
          <p:cNvPicPr>
            <a:picLocks noChangeAspect="1"/>
          </p:cNvPicPr>
          <p:nvPr/>
        </p:nvPicPr>
        <p:blipFill>
          <a:blip r:embed="rId19" cstate="print">
            <a:extLst>
              <a:ext uri="{28A0092B-C50C-407E-A947-70E740481C1C}">
                <a14:useLocalDpi xmlns:a14="http://schemas.microsoft.com/office/drawing/2010/main"/>
              </a:ext>
            </a:extLst>
          </a:blip>
          <a:stretch>
            <a:fillRect/>
          </a:stretch>
        </p:blipFill>
        <p:spPr>
          <a:xfrm>
            <a:off x="5435565" y="2805632"/>
            <a:ext cx="652420" cy="820503"/>
          </a:xfrm>
          <a:prstGeom prst="rect">
            <a:avLst/>
          </a:prstGeom>
        </p:spPr>
      </p:pic>
      <p:pic>
        <p:nvPicPr>
          <p:cNvPr id="123" name="Picture 122"/>
          <p:cNvPicPr>
            <a:picLocks noChangeAspect="1"/>
          </p:cNvPicPr>
          <p:nvPr/>
        </p:nvPicPr>
        <p:blipFill>
          <a:blip r:embed="rId20" cstate="print">
            <a:extLst>
              <a:ext uri="{28A0092B-C50C-407E-A947-70E740481C1C}">
                <a14:useLocalDpi xmlns:a14="http://schemas.microsoft.com/office/drawing/2010/main"/>
              </a:ext>
            </a:extLst>
          </a:blip>
          <a:stretch>
            <a:fillRect/>
          </a:stretch>
        </p:blipFill>
        <p:spPr>
          <a:xfrm>
            <a:off x="6258046" y="2805632"/>
            <a:ext cx="652420" cy="820503"/>
          </a:xfrm>
          <a:prstGeom prst="rect">
            <a:avLst/>
          </a:prstGeom>
        </p:spPr>
      </p:pic>
      <p:pic>
        <p:nvPicPr>
          <p:cNvPr id="124" name="Picture 123"/>
          <p:cNvPicPr>
            <a:picLocks noChangeAspect="1"/>
          </p:cNvPicPr>
          <p:nvPr/>
        </p:nvPicPr>
        <p:blipFill>
          <a:blip r:embed="rId21" cstate="print">
            <a:extLst>
              <a:ext uri="{28A0092B-C50C-407E-A947-70E740481C1C}">
                <a14:useLocalDpi xmlns:a14="http://schemas.microsoft.com/office/drawing/2010/main"/>
              </a:ext>
            </a:extLst>
          </a:blip>
          <a:stretch>
            <a:fillRect/>
          </a:stretch>
        </p:blipFill>
        <p:spPr>
          <a:xfrm>
            <a:off x="7080526" y="2805632"/>
            <a:ext cx="652420" cy="820503"/>
          </a:xfrm>
          <a:prstGeom prst="rect">
            <a:avLst/>
          </a:prstGeom>
        </p:spPr>
      </p:pic>
      <p:pic>
        <p:nvPicPr>
          <p:cNvPr id="125" name="Picture 124"/>
          <p:cNvPicPr>
            <a:picLocks noChangeAspect="1"/>
          </p:cNvPicPr>
          <p:nvPr/>
        </p:nvPicPr>
        <p:blipFill>
          <a:blip r:embed="rId22" cstate="print">
            <a:extLst>
              <a:ext uri="{28A0092B-C50C-407E-A947-70E740481C1C}">
                <a14:useLocalDpi xmlns:a14="http://schemas.microsoft.com/office/drawing/2010/main"/>
              </a:ext>
            </a:extLst>
          </a:blip>
          <a:stretch>
            <a:fillRect/>
          </a:stretch>
        </p:blipFill>
        <p:spPr>
          <a:xfrm>
            <a:off x="7903006" y="2805632"/>
            <a:ext cx="652420" cy="820503"/>
          </a:xfrm>
          <a:prstGeom prst="rect">
            <a:avLst/>
          </a:prstGeom>
        </p:spPr>
      </p:pic>
      <p:pic>
        <p:nvPicPr>
          <p:cNvPr id="126" name="Picture 125"/>
          <p:cNvPicPr>
            <a:picLocks noChangeAspect="1"/>
          </p:cNvPicPr>
          <p:nvPr/>
        </p:nvPicPr>
        <p:blipFill>
          <a:blip r:embed="rId23" cstate="print">
            <a:extLst>
              <a:ext uri="{28A0092B-C50C-407E-A947-70E740481C1C}">
                <a14:useLocalDpi xmlns:a14="http://schemas.microsoft.com/office/drawing/2010/main"/>
              </a:ext>
            </a:extLst>
          </a:blip>
          <a:stretch>
            <a:fillRect/>
          </a:stretch>
        </p:blipFill>
        <p:spPr>
          <a:xfrm>
            <a:off x="500675" y="1970516"/>
            <a:ext cx="652420" cy="820503"/>
          </a:xfrm>
          <a:prstGeom prst="rect">
            <a:avLst/>
          </a:prstGeom>
        </p:spPr>
      </p:pic>
      <p:pic>
        <p:nvPicPr>
          <p:cNvPr id="127" name="Picture 126"/>
          <p:cNvPicPr>
            <a:picLocks noChangeAspect="1"/>
          </p:cNvPicPr>
          <p:nvPr/>
        </p:nvPicPr>
        <p:blipFill>
          <a:blip r:embed="rId24" cstate="print">
            <a:extLst>
              <a:ext uri="{28A0092B-C50C-407E-A947-70E740481C1C}">
                <a14:useLocalDpi xmlns:a14="http://schemas.microsoft.com/office/drawing/2010/main"/>
              </a:ext>
            </a:extLst>
          </a:blip>
          <a:stretch>
            <a:fillRect/>
          </a:stretch>
        </p:blipFill>
        <p:spPr>
          <a:xfrm>
            <a:off x="1323159" y="1970516"/>
            <a:ext cx="652420" cy="820503"/>
          </a:xfrm>
          <a:prstGeom prst="rect">
            <a:avLst/>
          </a:prstGeom>
        </p:spPr>
      </p:pic>
      <p:pic>
        <p:nvPicPr>
          <p:cNvPr id="128" name="Picture 127"/>
          <p:cNvPicPr>
            <a:picLocks noChangeAspect="1"/>
          </p:cNvPicPr>
          <p:nvPr/>
        </p:nvPicPr>
        <p:blipFill>
          <a:blip r:embed="rId25" cstate="print">
            <a:extLst>
              <a:ext uri="{28A0092B-C50C-407E-A947-70E740481C1C}">
                <a14:useLocalDpi xmlns:a14="http://schemas.microsoft.com/office/drawing/2010/main"/>
              </a:ext>
            </a:extLst>
          </a:blip>
          <a:stretch>
            <a:fillRect/>
          </a:stretch>
        </p:blipFill>
        <p:spPr>
          <a:xfrm>
            <a:off x="2145639" y="1970517"/>
            <a:ext cx="652420" cy="818012"/>
          </a:xfrm>
          <a:prstGeom prst="rect">
            <a:avLst/>
          </a:prstGeom>
        </p:spPr>
      </p:pic>
      <p:pic>
        <p:nvPicPr>
          <p:cNvPr id="129" name="Picture 128"/>
          <p:cNvPicPr>
            <a:picLocks noChangeAspect="1"/>
          </p:cNvPicPr>
          <p:nvPr/>
        </p:nvPicPr>
        <p:blipFill>
          <a:blip r:embed="rId26" cstate="print">
            <a:extLst>
              <a:ext uri="{28A0092B-C50C-407E-A947-70E740481C1C}">
                <a14:useLocalDpi xmlns:a14="http://schemas.microsoft.com/office/drawing/2010/main"/>
              </a:ext>
            </a:extLst>
          </a:blip>
          <a:stretch>
            <a:fillRect/>
          </a:stretch>
        </p:blipFill>
        <p:spPr>
          <a:xfrm>
            <a:off x="2968121" y="1970516"/>
            <a:ext cx="652420" cy="820503"/>
          </a:xfrm>
          <a:prstGeom prst="rect">
            <a:avLst/>
          </a:prstGeom>
        </p:spPr>
      </p:pic>
      <p:pic>
        <p:nvPicPr>
          <p:cNvPr id="130" name="Picture 129"/>
          <p:cNvPicPr>
            <a:picLocks noChangeAspect="1"/>
          </p:cNvPicPr>
          <p:nvPr/>
        </p:nvPicPr>
        <p:blipFill>
          <a:blip r:embed="rId27" cstate="print">
            <a:extLst>
              <a:ext uri="{28A0092B-C50C-407E-A947-70E740481C1C}">
                <a14:useLocalDpi xmlns:a14="http://schemas.microsoft.com/office/drawing/2010/main"/>
              </a:ext>
            </a:extLst>
          </a:blip>
          <a:stretch>
            <a:fillRect/>
          </a:stretch>
        </p:blipFill>
        <p:spPr>
          <a:xfrm>
            <a:off x="3790601" y="1970516"/>
            <a:ext cx="652420" cy="820503"/>
          </a:xfrm>
          <a:prstGeom prst="rect">
            <a:avLst/>
          </a:prstGeom>
        </p:spPr>
      </p:pic>
      <p:pic>
        <p:nvPicPr>
          <p:cNvPr id="131" name="Picture 130"/>
          <p:cNvPicPr>
            <a:picLocks noChangeAspect="1"/>
          </p:cNvPicPr>
          <p:nvPr/>
        </p:nvPicPr>
        <p:blipFill>
          <a:blip r:embed="rId28" cstate="print">
            <a:extLst>
              <a:ext uri="{28A0092B-C50C-407E-A947-70E740481C1C}">
                <a14:useLocalDpi xmlns:a14="http://schemas.microsoft.com/office/drawing/2010/main"/>
              </a:ext>
            </a:extLst>
          </a:blip>
          <a:stretch>
            <a:fillRect/>
          </a:stretch>
        </p:blipFill>
        <p:spPr>
          <a:xfrm>
            <a:off x="4613083" y="1970516"/>
            <a:ext cx="652420" cy="820503"/>
          </a:xfrm>
          <a:prstGeom prst="rect">
            <a:avLst/>
          </a:prstGeom>
        </p:spPr>
      </p:pic>
      <p:pic>
        <p:nvPicPr>
          <p:cNvPr id="132" name="Picture 131"/>
          <p:cNvPicPr>
            <a:picLocks noChangeAspect="1"/>
          </p:cNvPicPr>
          <p:nvPr/>
        </p:nvPicPr>
        <p:blipFill>
          <a:blip r:embed="rId29" cstate="print">
            <a:extLst>
              <a:ext uri="{28A0092B-C50C-407E-A947-70E740481C1C}">
                <a14:useLocalDpi xmlns:a14="http://schemas.microsoft.com/office/drawing/2010/main"/>
              </a:ext>
            </a:extLst>
          </a:blip>
          <a:stretch>
            <a:fillRect/>
          </a:stretch>
        </p:blipFill>
        <p:spPr>
          <a:xfrm>
            <a:off x="5435565" y="1970516"/>
            <a:ext cx="652420" cy="820503"/>
          </a:xfrm>
          <a:prstGeom prst="rect">
            <a:avLst/>
          </a:prstGeom>
        </p:spPr>
      </p:pic>
      <p:pic>
        <p:nvPicPr>
          <p:cNvPr id="133" name="Picture 132"/>
          <p:cNvPicPr>
            <a:picLocks noChangeAspect="1"/>
          </p:cNvPicPr>
          <p:nvPr/>
        </p:nvPicPr>
        <p:blipFill>
          <a:blip r:embed="rId30" cstate="print">
            <a:extLst>
              <a:ext uri="{28A0092B-C50C-407E-A947-70E740481C1C}">
                <a14:useLocalDpi xmlns:a14="http://schemas.microsoft.com/office/drawing/2010/main"/>
              </a:ext>
            </a:extLst>
          </a:blip>
          <a:stretch>
            <a:fillRect/>
          </a:stretch>
        </p:blipFill>
        <p:spPr>
          <a:xfrm>
            <a:off x="6258046" y="1970517"/>
            <a:ext cx="652420" cy="818012"/>
          </a:xfrm>
          <a:prstGeom prst="rect">
            <a:avLst/>
          </a:prstGeom>
        </p:spPr>
      </p:pic>
      <p:pic>
        <p:nvPicPr>
          <p:cNvPr id="134" name="Picture 133"/>
          <p:cNvPicPr>
            <a:picLocks noChangeAspect="1"/>
          </p:cNvPicPr>
          <p:nvPr/>
        </p:nvPicPr>
        <p:blipFill>
          <a:blip r:embed="rId31" cstate="print">
            <a:extLst>
              <a:ext uri="{28A0092B-C50C-407E-A947-70E740481C1C}">
                <a14:useLocalDpi xmlns:a14="http://schemas.microsoft.com/office/drawing/2010/main"/>
              </a:ext>
            </a:extLst>
          </a:blip>
          <a:stretch>
            <a:fillRect/>
          </a:stretch>
        </p:blipFill>
        <p:spPr>
          <a:xfrm>
            <a:off x="7080526" y="1970516"/>
            <a:ext cx="652420" cy="820503"/>
          </a:xfrm>
          <a:prstGeom prst="rect">
            <a:avLst/>
          </a:prstGeom>
        </p:spPr>
      </p:pic>
      <p:pic>
        <p:nvPicPr>
          <p:cNvPr id="135" name="Picture 134"/>
          <p:cNvPicPr>
            <a:picLocks noChangeAspect="1"/>
          </p:cNvPicPr>
          <p:nvPr/>
        </p:nvPicPr>
        <p:blipFill>
          <a:blip r:embed="rId32" cstate="print">
            <a:extLst>
              <a:ext uri="{28A0092B-C50C-407E-A947-70E740481C1C}">
                <a14:useLocalDpi xmlns:a14="http://schemas.microsoft.com/office/drawing/2010/main"/>
              </a:ext>
            </a:extLst>
          </a:blip>
          <a:stretch>
            <a:fillRect/>
          </a:stretch>
        </p:blipFill>
        <p:spPr>
          <a:xfrm>
            <a:off x="7903006" y="1967904"/>
            <a:ext cx="652420" cy="820503"/>
          </a:xfrm>
          <a:prstGeom prst="rect">
            <a:avLst/>
          </a:prstGeom>
        </p:spPr>
      </p:pic>
      <p:pic>
        <p:nvPicPr>
          <p:cNvPr id="136" name="Picture 135"/>
          <p:cNvPicPr>
            <a:picLocks noChangeAspect="1"/>
          </p:cNvPicPr>
          <p:nvPr/>
        </p:nvPicPr>
        <p:blipFill>
          <a:blip r:embed="rId33" cstate="print">
            <a:extLst>
              <a:ext uri="{28A0092B-C50C-407E-A947-70E740481C1C}">
                <a14:useLocalDpi xmlns:a14="http://schemas.microsoft.com/office/drawing/2010/main"/>
              </a:ext>
            </a:extLst>
          </a:blip>
          <a:stretch>
            <a:fillRect/>
          </a:stretch>
        </p:blipFill>
        <p:spPr>
          <a:xfrm>
            <a:off x="683451" y="3739404"/>
            <a:ext cx="652420" cy="830463"/>
          </a:xfrm>
          <a:prstGeom prst="rect">
            <a:avLst/>
          </a:prstGeom>
        </p:spPr>
      </p:pic>
      <p:pic>
        <p:nvPicPr>
          <p:cNvPr id="137" name="Picture 136"/>
          <p:cNvPicPr>
            <a:picLocks noChangeAspect="1"/>
          </p:cNvPicPr>
          <p:nvPr/>
        </p:nvPicPr>
        <p:blipFill>
          <a:blip r:embed="rId34" cstate="print">
            <a:extLst>
              <a:ext uri="{28A0092B-C50C-407E-A947-70E740481C1C}">
                <a14:useLocalDpi xmlns:a14="http://schemas.microsoft.com/office/drawing/2010/main"/>
              </a:ext>
            </a:extLst>
          </a:blip>
          <a:stretch>
            <a:fillRect/>
          </a:stretch>
        </p:blipFill>
        <p:spPr>
          <a:xfrm>
            <a:off x="1688706" y="3739403"/>
            <a:ext cx="652420" cy="820503"/>
          </a:xfrm>
          <a:prstGeom prst="rect">
            <a:avLst/>
          </a:prstGeom>
        </p:spPr>
      </p:pic>
      <p:pic>
        <p:nvPicPr>
          <p:cNvPr id="138" name="Picture 137"/>
          <p:cNvPicPr>
            <a:picLocks noChangeAspect="1"/>
          </p:cNvPicPr>
          <p:nvPr/>
        </p:nvPicPr>
        <p:blipFill>
          <a:blip r:embed="rId35" cstate="print">
            <a:extLst>
              <a:ext uri="{28A0092B-C50C-407E-A947-70E740481C1C}">
                <a14:useLocalDpi xmlns:a14="http://schemas.microsoft.com/office/drawing/2010/main"/>
              </a:ext>
            </a:extLst>
          </a:blip>
          <a:stretch>
            <a:fillRect/>
          </a:stretch>
        </p:blipFill>
        <p:spPr>
          <a:xfrm>
            <a:off x="2693961" y="3739403"/>
            <a:ext cx="652420" cy="820503"/>
          </a:xfrm>
          <a:prstGeom prst="rect">
            <a:avLst/>
          </a:prstGeom>
        </p:spPr>
      </p:pic>
      <p:pic>
        <p:nvPicPr>
          <p:cNvPr id="139" name="Picture 138"/>
          <p:cNvPicPr>
            <a:picLocks noChangeAspect="1"/>
          </p:cNvPicPr>
          <p:nvPr/>
        </p:nvPicPr>
        <p:blipFill>
          <a:blip r:embed="rId36" cstate="print">
            <a:extLst>
              <a:ext uri="{28A0092B-C50C-407E-A947-70E740481C1C}">
                <a14:useLocalDpi xmlns:a14="http://schemas.microsoft.com/office/drawing/2010/main"/>
              </a:ext>
            </a:extLst>
          </a:blip>
          <a:stretch>
            <a:fillRect/>
          </a:stretch>
        </p:blipFill>
        <p:spPr>
          <a:xfrm>
            <a:off x="3699214" y="3739403"/>
            <a:ext cx="652420" cy="820503"/>
          </a:xfrm>
          <a:prstGeom prst="rect">
            <a:avLst/>
          </a:prstGeom>
        </p:spPr>
      </p:pic>
      <p:pic>
        <p:nvPicPr>
          <p:cNvPr id="140" name="Picture 139"/>
          <p:cNvPicPr>
            <a:picLocks noChangeAspect="1"/>
          </p:cNvPicPr>
          <p:nvPr/>
        </p:nvPicPr>
        <p:blipFill>
          <a:blip r:embed="rId37" cstate="print">
            <a:extLst>
              <a:ext uri="{28A0092B-C50C-407E-A947-70E740481C1C}">
                <a14:useLocalDpi xmlns:a14="http://schemas.microsoft.com/office/drawing/2010/main"/>
              </a:ext>
            </a:extLst>
          </a:blip>
          <a:stretch>
            <a:fillRect/>
          </a:stretch>
        </p:blipFill>
        <p:spPr>
          <a:xfrm>
            <a:off x="4704471" y="3739403"/>
            <a:ext cx="652420" cy="820503"/>
          </a:xfrm>
          <a:prstGeom prst="rect">
            <a:avLst/>
          </a:prstGeom>
        </p:spPr>
      </p:pic>
      <p:pic>
        <p:nvPicPr>
          <p:cNvPr id="141" name="Picture 140"/>
          <p:cNvPicPr>
            <a:picLocks noChangeAspect="1"/>
          </p:cNvPicPr>
          <p:nvPr/>
        </p:nvPicPr>
        <p:blipFill>
          <a:blip r:embed="rId38" cstate="print">
            <a:extLst>
              <a:ext uri="{28A0092B-C50C-407E-A947-70E740481C1C}">
                <a14:useLocalDpi xmlns:a14="http://schemas.microsoft.com/office/drawing/2010/main"/>
              </a:ext>
            </a:extLst>
          </a:blip>
          <a:stretch>
            <a:fillRect/>
          </a:stretch>
        </p:blipFill>
        <p:spPr>
          <a:xfrm>
            <a:off x="5709726" y="3739403"/>
            <a:ext cx="652420" cy="820503"/>
          </a:xfrm>
          <a:prstGeom prst="rect">
            <a:avLst/>
          </a:prstGeom>
        </p:spPr>
      </p:pic>
      <p:pic>
        <p:nvPicPr>
          <p:cNvPr id="142" name="Picture 141"/>
          <p:cNvPicPr>
            <a:picLocks noChangeAspect="1"/>
          </p:cNvPicPr>
          <p:nvPr/>
        </p:nvPicPr>
        <p:blipFill>
          <a:blip r:embed="rId39" cstate="print">
            <a:extLst>
              <a:ext uri="{28A0092B-C50C-407E-A947-70E740481C1C}">
                <a14:useLocalDpi xmlns:a14="http://schemas.microsoft.com/office/drawing/2010/main"/>
              </a:ext>
            </a:extLst>
          </a:blip>
          <a:stretch>
            <a:fillRect/>
          </a:stretch>
        </p:blipFill>
        <p:spPr>
          <a:xfrm>
            <a:off x="6714979" y="3739403"/>
            <a:ext cx="652420" cy="820503"/>
          </a:xfrm>
          <a:prstGeom prst="rect">
            <a:avLst/>
          </a:prstGeom>
        </p:spPr>
      </p:pic>
      <p:pic>
        <p:nvPicPr>
          <p:cNvPr id="143" name="Picture 142"/>
          <p:cNvPicPr>
            <a:picLocks noChangeAspect="1"/>
          </p:cNvPicPr>
          <p:nvPr/>
        </p:nvPicPr>
        <p:blipFill>
          <a:blip r:embed="rId40" cstate="print">
            <a:extLst>
              <a:ext uri="{28A0092B-C50C-407E-A947-70E740481C1C}">
                <a14:useLocalDpi xmlns:a14="http://schemas.microsoft.com/office/drawing/2010/main"/>
              </a:ext>
            </a:extLst>
          </a:blip>
          <a:stretch>
            <a:fillRect/>
          </a:stretch>
        </p:blipFill>
        <p:spPr>
          <a:xfrm>
            <a:off x="7720235" y="3739403"/>
            <a:ext cx="652420" cy="820503"/>
          </a:xfrm>
          <a:prstGeom prst="rect">
            <a:avLst/>
          </a:prstGeom>
        </p:spPr>
      </p:pic>
    </p:spTree>
    <p:extLst>
      <p:ext uri="{BB962C8B-B14F-4D97-AF65-F5344CB8AC3E}">
        <p14:creationId xmlns:p14="http://schemas.microsoft.com/office/powerpoint/2010/main" val="1324106309"/>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06"/>
                                        </p:tgtEl>
                                        <p:attrNameLst>
                                          <p:attrName>style.visibility</p:attrName>
                                        </p:attrNameLst>
                                      </p:cBhvr>
                                      <p:to>
                                        <p:strVal val="visible"/>
                                      </p:to>
                                    </p:set>
                                    <p:anim calcmode="lin" valueType="num">
                                      <p:cBhvr>
                                        <p:cTn id="7" dur="500" fill="hold"/>
                                        <p:tgtEl>
                                          <p:spTgt spid="106"/>
                                        </p:tgtEl>
                                        <p:attrNameLst>
                                          <p:attrName>ppt_w</p:attrName>
                                        </p:attrNameLst>
                                      </p:cBhvr>
                                      <p:tavLst>
                                        <p:tav tm="0">
                                          <p:val>
                                            <p:fltVal val="0"/>
                                          </p:val>
                                        </p:tav>
                                        <p:tav tm="100000">
                                          <p:val>
                                            <p:strVal val="#ppt_w"/>
                                          </p:val>
                                        </p:tav>
                                      </p:tavLst>
                                    </p:anim>
                                    <p:anim calcmode="lin" valueType="num">
                                      <p:cBhvr>
                                        <p:cTn id="8" dur="500" fill="hold"/>
                                        <p:tgtEl>
                                          <p:spTgt spid="106"/>
                                        </p:tgtEl>
                                        <p:attrNameLst>
                                          <p:attrName>ppt_h</p:attrName>
                                        </p:attrNameLst>
                                      </p:cBhvr>
                                      <p:tavLst>
                                        <p:tav tm="0">
                                          <p:val>
                                            <p:fltVal val="0"/>
                                          </p:val>
                                        </p:tav>
                                        <p:tav tm="100000">
                                          <p:val>
                                            <p:strVal val="#ppt_h"/>
                                          </p:val>
                                        </p:tav>
                                      </p:tavLst>
                                    </p:anim>
                                    <p:animEffect transition="in" filter="fade">
                                      <p:cBhvr>
                                        <p:cTn id="9" dur="500"/>
                                        <p:tgtEl>
                                          <p:spTgt spid="106"/>
                                        </p:tgtEl>
                                      </p:cBhvr>
                                    </p:animEffect>
                                  </p:childTnLst>
                                </p:cTn>
                              </p:par>
                              <p:par>
                                <p:cTn id="10" presetID="53" presetClass="entr" presetSubtype="16" fill="hold" nodeType="withEffect">
                                  <p:stCondLst>
                                    <p:cond delay="0"/>
                                  </p:stCondLst>
                                  <p:childTnLst>
                                    <p:set>
                                      <p:cBhvr>
                                        <p:cTn id="11" dur="1" fill="hold">
                                          <p:stCondLst>
                                            <p:cond delay="0"/>
                                          </p:stCondLst>
                                        </p:cTn>
                                        <p:tgtEl>
                                          <p:spTgt spid="107"/>
                                        </p:tgtEl>
                                        <p:attrNameLst>
                                          <p:attrName>style.visibility</p:attrName>
                                        </p:attrNameLst>
                                      </p:cBhvr>
                                      <p:to>
                                        <p:strVal val="visible"/>
                                      </p:to>
                                    </p:set>
                                    <p:anim calcmode="lin" valueType="num">
                                      <p:cBhvr>
                                        <p:cTn id="12" dur="500" fill="hold"/>
                                        <p:tgtEl>
                                          <p:spTgt spid="107"/>
                                        </p:tgtEl>
                                        <p:attrNameLst>
                                          <p:attrName>ppt_w</p:attrName>
                                        </p:attrNameLst>
                                      </p:cBhvr>
                                      <p:tavLst>
                                        <p:tav tm="0">
                                          <p:val>
                                            <p:fltVal val="0"/>
                                          </p:val>
                                        </p:tav>
                                        <p:tav tm="100000">
                                          <p:val>
                                            <p:strVal val="#ppt_w"/>
                                          </p:val>
                                        </p:tav>
                                      </p:tavLst>
                                    </p:anim>
                                    <p:anim calcmode="lin" valueType="num">
                                      <p:cBhvr>
                                        <p:cTn id="13" dur="500" fill="hold"/>
                                        <p:tgtEl>
                                          <p:spTgt spid="107"/>
                                        </p:tgtEl>
                                        <p:attrNameLst>
                                          <p:attrName>ppt_h</p:attrName>
                                        </p:attrNameLst>
                                      </p:cBhvr>
                                      <p:tavLst>
                                        <p:tav tm="0">
                                          <p:val>
                                            <p:fltVal val="0"/>
                                          </p:val>
                                        </p:tav>
                                        <p:tav tm="100000">
                                          <p:val>
                                            <p:strVal val="#ppt_h"/>
                                          </p:val>
                                        </p:tav>
                                      </p:tavLst>
                                    </p:anim>
                                    <p:animEffect transition="in" filter="fade">
                                      <p:cBhvr>
                                        <p:cTn id="14" dur="500"/>
                                        <p:tgtEl>
                                          <p:spTgt spid="107"/>
                                        </p:tgtEl>
                                      </p:cBhvr>
                                    </p:animEffect>
                                  </p:childTnLst>
                                </p:cTn>
                              </p:par>
                              <p:par>
                                <p:cTn id="15" presetID="53" presetClass="entr" presetSubtype="16" fill="hold" nodeType="withEffect">
                                  <p:stCondLst>
                                    <p:cond delay="0"/>
                                  </p:stCondLst>
                                  <p:childTnLst>
                                    <p:set>
                                      <p:cBhvr>
                                        <p:cTn id="16" dur="1" fill="hold">
                                          <p:stCondLst>
                                            <p:cond delay="0"/>
                                          </p:stCondLst>
                                        </p:cTn>
                                        <p:tgtEl>
                                          <p:spTgt spid="108"/>
                                        </p:tgtEl>
                                        <p:attrNameLst>
                                          <p:attrName>style.visibility</p:attrName>
                                        </p:attrNameLst>
                                      </p:cBhvr>
                                      <p:to>
                                        <p:strVal val="visible"/>
                                      </p:to>
                                    </p:set>
                                    <p:anim calcmode="lin" valueType="num">
                                      <p:cBhvr>
                                        <p:cTn id="17" dur="500" fill="hold"/>
                                        <p:tgtEl>
                                          <p:spTgt spid="108"/>
                                        </p:tgtEl>
                                        <p:attrNameLst>
                                          <p:attrName>ppt_w</p:attrName>
                                        </p:attrNameLst>
                                      </p:cBhvr>
                                      <p:tavLst>
                                        <p:tav tm="0">
                                          <p:val>
                                            <p:fltVal val="0"/>
                                          </p:val>
                                        </p:tav>
                                        <p:tav tm="100000">
                                          <p:val>
                                            <p:strVal val="#ppt_w"/>
                                          </p:val>
                                        </p:tav>
                                      </p:tavLst>
                                    </p:anim>
                                    <p:anim calcmode="lin" valueType="num">
                                      <p:cBhvr>
                                        <p:cTn id="18" dur="500" fill="hold"/>
                                        <p:tgtEl>
                                          <p:spTgt spid="108"/>
                                        </p:tgtEl>
                                        <p:attrNameLst>
                                          <p:attrName>ppt_h</p:attrName>
                                        </p:attrNameLst>
                                      </p:cBhvr>
                                      <p:tavLst>
                                        <p:tav tm="0">
                                          <p:val>
                                            <p:fltVal val="0"/>
                                          </p:val>
                                        </p:tav>
                                        <p:tav tm="100000">
                                          <p:val>
                                            <p:strVal val="#ppt_h"/>
                                          </p:val>
                                        </p:tav>
                                      </p:tavLst>
                                    </p:anim>
                                    <p:animEffect transition="in" filter="fade">
                                      <p:cBhvr>
                                        <p:cTn id="19" dur="500"/>
                                        <p:tgtEl>
                                          <p:spTgt spid="108"/>
                                        </p:tgtEl>
                                      </p:cBhvr>
                                    </p:animEffect>
                                  </p:childTnLst>
                                </p:cTn>
                              </p:par>
                              <p:par>
                                <p:cTn id="20" presetID="53" presetClass="entr" presetSubtype="16" fill="hold" nodeType="withEffect">
                                  <p:stCondLst>
                                    <p:cond delay="0"/>
                                  </p:stCondLst>
                                  <p:childTnLst>
                                    <p:set>
                                      <p:cBhvr>
                                        <p:cTn id="21" dur="1" fill="hold">
                                          <p:stCondLst>
                                            <p:cond delay="0"/>
                                          </p:stCondLst>
                                        </p:cTn>
                                        <p:tgtEl>
                                          <p:spTgt spid="109"/>
                                        </p:tgtEl>
                                        <p:attrNameLst>
                                          <p:attrName>style.visibility</p:attrName>
                                        </p:attrNameLst>
                                      </p:cBhvr>
                                      <p:to>
                                        <p:strVal val="visible"/>
                                      </p:to>
                                    </p:set>
                                    <p:anim calcmode="lin" valueType="num">
                                      <p:cBhvr>
                                        <p:cTn id="22" dur="500" fill="hold"/>
                                        <p:tgtEl>
                                          <p:spTgt spid="109"/>
                                        </p:tgtEl>
                                        <p:attrNameLst>
                                          <p:attrName>ppt_w</p:attrName>
                                        </p:attrNameLst>
                                      </p:cBhvr>
                                      <p:tavLst>
                                        <p:tav tm="0">
                                          <p:val>
                                            <p:fltVal val="0"/>
                                          </p:val>
                                        </p:tav>
                                        <p:tav tm="100000">
                                          <p:val>
                                            <p:strVal val="#ppt_w"/>
                                          </p:val>
                                        </p:tav>
                                      </p:tavLst>
                                    </p:anim>
                                    <p:anim calcmode="lin" valueType="num">
                                      <p:cBhvr>
                                        <p:cTn id="23" dur="500" fill="hold"/>
                                        <p:tgtEl>
                                          <p:spTgt spid="109"/>
                                        </p:tgtEl>
                                        <p:attrNameLst>
                                          <p:attrName>ppt_h</p:attrName>
                                        </p:attrNameLst>
                                      </p:cBhvr>
                                      <p:tavLst>
                                        <p:tav tm="0">
                                          <p:val>
                                            <p:fltVal val="0"/>
                                          </p:val>
                                        </p:tav>
                                        <p:tav tm="100000">
                                          <p:val>
                                            <p:strVal val="#ppt_h"/>
                                          </p:val>
                                        </p:tav>
                                      </p:tavLst>
                                    </p:anim>
                                    <p:animEffect transition="in" filter="fade">
                                      <p:cBhvr>
                                        <p:cTn id="24" dur="500"/>
                                        <p:tgtEl>
                                          <p:spTgt spid="109"/>
                                        </p:tgtEl>
                                      </p:cBhvr>
                                    </p:animEffect>
                                  </p:childTnLst>
                                </p:cTn>
                              </p:par>
                              <p:par>
                                <p:cTn id="25" presetID="53" presetClass="entr" presetSubtype="16" fill="hold" nodeType="withEffect">
                                  <p:stCondLst>
                                    <p:cond delay="0"/>
                                  </p:stCondLst>
                                  <p:childTnLst>
                                    <p:set>
                                      <p:cBhvr>
                                        <p:cTn id="26" dur="1" fill="hold">
                                          <p:stCondLst>
                                            <p:cond delay="0"/>
                                          </p:stCondLst>
                                        </p:cTn>
                                        <p:tgtEl>
                                          <p:spTgt spid="110"/>
                                        </p:tgtEl>
                                        <p:attrNameLst>
                                          <p:attrName>style.visibility</p:attrName>
                                        </p:attrNameLst>
                                      </p:cBhvr>
                                      <p:to>
                                        <p:strVal val="visible"/>
                                      </p:to>
                                    </p:set>
                                    <p:anim calcmode="lin" valueType="num">
                                      <p:cBhvr>
                                        <p:cTn id="27" dur="500" fill="hold"/>
                                        <p:tgtEl>
                                          <p:spTgt spid="110"/>
                                        </p:tgtEl>
                                        <p:attrNameLst>
                                          <p:attrName>ppt_w</p:attrName>
                                        </p:attrNameLst>
                                      </p:cBhvr>
                                      <p:tavLst>
                                        <p:tav tm="0">
                                          <p:val>
                                            <p:fltVal val="0"/>
                                          </p:val>
                                        </p:tav>
                                        <p:tav tm="100000">
                                          <p:val>
                                            <p:strVal val="#ppt_w"/>
                                          </p:val>
                                        </p:tav>
                                      </p:tavLst>
                                    </p:anim>
                                    <p:anim calcmode="lin" valueType="num">
                                      <p:cBhvr>
                                        <p:cTn id="28" dur="500" fill="hold"/>
                                        <p:tgtEl>
                                          <p:spTgt spid="110"/>
                                        </p:tgtEl>
                                        <p:attrNameLst>
                                          <p:attrName>ppt_h</p:attrName>
                                        </p:attrNameLst>
                                      </p:cBhvr>
                                      <p:tavLst>
                                        <p:tav tm="0">
                                          <p:val>
                                            <p:fltVal val="0"/>
                                          </p:val>
                                        </p:tav>
                                        <p:tav tm="100000">
                                          <p:val>
                                            <p:strVal val="#ppt_h"/>
                                          </p:val>
                                        </p:tav>
                                      </p:tavLst>
                                    </p:anim>
                                    <p:animEffect transition="in" filter="fade">
                                      <p:cBhvr>
                                        <p:cTn id="29" dur="500"/>
                                        <p:tgtEl>
                                          <p:spTgt spid="110"/>
                                        </p:tgtEl>
                                      </p:cBhvr>
                                    </p:animEffect>
                                  </p:childTnLst>
                                </p:cTn>
                              </p:par>
                              <p:par>
                                <p:cTn id="30" presetID="53" presetClass="entr" presetSubtype="16" fill="hold" nodeType="withEffect">
                                  <p:stCondLst>
                                    <p:cond delay="0"/>
                                  </p:stCondLst>
                                  <p:childTnLst>
                                    <p:set>
                                      <p:cBhvr>
                                        <p:cTn id="31" dur="1" fill="hold">
                                          <p:stCondLst>
                                            <p:cond delay="0"/>
                                          </p:stCondLst>
                                        </p:cTn>
                                        <p:tgtEl>
                                          <p:spTgt spid="111"/>
                                        </p:tgtEl>
                                        <p:attrNameLst>
                                          <p:attrName>style.visibility</p:attrName>
                                        </p:attrNameLst>
                                      </p:cBhvr>
                                      <p:to>
                                        <p:strVal val="visible"/>
                                      </p:to>
                                    </p:set>
                                    <p:anim calcmode="lin" valueType="num">
                                      <p:cBhvr>
                                        <p:cTn id="32" dur="500" fill="hold"/>
                                        <p:tgtEl>
                                          <p:spTgt spid="111"/>
                                        </p:tgtEl>
                                        <p:attrNameLst>
                                          <p:attrName>ppt_w</p:attrName>
                                        </p:attrNameLst>
                                      </p:cBhvr>
                                      <p:tavLst>
                                        <p:tav tm="0">
                                          <p:val>
                                            <p:fltVal val="0"/>
                                          </p:val>
                                        </p:tav>
                                        <p:tav tm="100000">
                                          <p:val>
                                            <p:strVal val="#ppt_w"/>
                                          </p:val>
                                        </p:tav>
                                      </p:tavLst>
                                    </p:anim>
                                    <p:anim calcmode="lin" valueType="num">
                                      <p:cBhvr>
                                        <p:cTn id="33" dur="500" fill="hold"/>
                                        <p:tgtEl>
                                          <p:spTgt spid="111"/>
                                        </p:tgtEl>
                                        <p:attrNameLst>
                                          <p:attrName>ppt_h</p:attrName>
                                        </p:attrNameLst>
                                      </p:cBhvr>
                                      <p:tavLst>
                                        <p:tav tm="0">
                                          <p:val>
                                            <p:fltVal val="0"/>
                                          </p:val>
                                        </p:tav>
                                        <p:tav tm="100000">
                                          <p:val>
                                            <p:strVal val="#ppt_h"/>
                                          </p:val>
                                        </p:tav>
                                      </p:tavLst>
                                    </p:anim>
                                    <p:animEffect transition="in" filter="fade">
                                      <p:cBhvr>
                                        <p:cTn id="34" dur="500"/>
                                        <p:tgtEl>
                                          <p:spTgt spid="111"/>
                                        </p:tgtEl>
                                      </p:cBhvr>
                                    </p:animEffect>
                                  </p:childTnLst>
                                </p:cTn>
                              </p:par>
                              <p:par>
                                <p:cTn id="35" presetID="53" presetClass="entr" presetSubtype="16" fill="hold" nodeType="withEffect">
                                  <p:stCondLst>
                                    <p:cond delay="0"/>
                                  </p:stCondLst>
                                  <p:childTnLst>
                                    <p:set>
                                      <p:cBhvr>
                                        <p:cTn id="36" dur="1" fill="hold">
                                          <p:stCondLst>
                                            <p:cond delay="0"/>
                                          </p:stCondLst>
                                        </p:cTn>
                                        <p:tgtEl>
                                          <p:spTgt spid="112"/>
                                        </p:tgtEl>
                                        <p:attrNameLst>
                                          <p:attrName>style.visibility</p:attrName>
                                        </p:attrNameLst>
                                      </p:cBhvr>
                                      <p:to>
                                        <p:strVal val="visible"/>
                                      </p:to>
                                    </p:set>
                                    <p:anim calcmode="lin" valueType="num">
                                      <p:cBhvr>
                                        <p:cTn id="37" dur="500" fill="hold"/>
                                        <p:tgtEl>
                                          <p:spTgt spid="112"/>
                                        </p:tgtEl>
                                        <p:attrNameLst>
                                          <p:attrName>ppt_w</p:attrName>
                                        </p:attrNameLst>
                                      </p:cBhvr>
                                      <p:tavLst>
                                        <p:tav tm="0">
                                          <p:val>
                                            <p:fltVal val="0"/>
                                          </p:val>
                                        </p:tav>
                                        <p:tav tm="100000">
                                          <p:val>
                                            <p:strVal val="#ppt_w"/>
                                          </p:val>
                                        </p:tav>
                                      </p:tavLst>
                                    </p:anim>
                                    <p:anim calcmode="lin" valueType="num">
                                      <p:cBhvr>
                                        <p:cTn id="38" dur="500" fill="hold"/>
                                        <p:tgtEl>
                                          <p:spTgt spid="112"/>
                                        </p:tgtEl>
                                        <p:attrNameLst>
                                          <p:attrName>ppt_h</p:attrName>
                                        </p:attrNameLst>
                                      </p:cBhvr>
                                      <p:tavLst>
                                        <p:tav tm="0">
                                          <p:val>
                                            <p:fltVal val="0"/>
                                          </p:val>
                                        </p:tav>
                                        <p:tav tm="100000">
                                          <p:val>
                                            <p:strVal val="#ppt_h"/>
                                          </p:val>
                                        </p:tav>
                                      </p:tavLst>
                                    </p:anim>
                                    <p:animEffect transition="in" filter="fade">
                                      <p:cBhvr>
                                        <p:cTn id="39" dur="500"/>
                                        <p:tgtEl>
                                          <p:spTgt spid="112"/>
                                        </p:tgtEl>
                                      </p:cBhvr>
                                    </p:animEffect>
                                  </p:childTnLst>
                                </p:cTn>
                              </p:par>
                              <p:par>
                                <p:cTn id="40" presetID="53" presetClass="entr" presetSubtype="16" fill="hold" nodeType="withEffect">
                                  <p:stCondLst>
                                    <p:cond delay="0"/>
                                  </p:stCondLst>
                                  <p:childTnLst>
                                    <p:set>
                                      <p:cBhvr>
                                        <p:cTn id="41" dur="1" fill="hold">
                                          <p:stCondLst>
                                            <p:cond delay="0"/>
                                          </p:stCondLst>
                                        </p:cTn>
                                        <p:tgtEl>
                                          <p:spTgt spid="113"/>
                                        </p:tgtEl>
                                        <p:attrNameLst>
                                          <p:attrName>style.visibility</p:attrName>
                                        </p:attrNameLst>
                                      </p:cBhvr>
                                      <p:to>
                                        <p:strVal val="visible"/>
                                      </p:to>
                                    </p:set>
                                    <p:anim calcmode="lin" valueType="num">
                                      <p:cBhvr>
                                        <p:cTn id="42" dur="500" fill="hold"/>
                                        <p:tgtEl>
                                          <p:spTgt spid="113"/>
                                        </p:tgtEl>
                                        <p:attrNameLst>
                                          <p:attrName>ppt_w</p:attrName>
                                        </p:attrNameLst>
                                      </p:cBhvr>
                                      <p:tavLst>
                                        <p:tav tm="0">
                                          <p:val>
                                            <p:fltVal val="0"/>
                                          </p:val>
                                        </p:tav>
                                        <p:tav tm="100000">
                                          <p:val>
                                            <p:strVal val="#ppt_w"/>
                                          </p:val>
                                        </p:tav>
                                      </p:tavLst>
                                    </p:anim>
                                    <p:anim calcmode="lin" valueType="num">
                                      <p:cBhvr>
                                        <p:cTn id="43" dur="500" fill="hold"/>
                                        <p:tgtEl>
                                          <p:spTgt spid="113"/>
                                        </p:tgtEl>
                                        <p:attrNameLst>
                                          <p:attrName>ppt_h</p:attrName>
                                        </p:attrNameLst>
                                      </p:cBhvr>
                                      <p:tavLst>
                                        <p:tav tm="0">
                                          <p:val>
                                            <p:fltVal val="0"/>
                                          </p:val>
                                        </p:tav>
                                        <p:tav tm="100000">
                                          <p:val>
                                            <p:strVal val="#ppt_h"/>
                                          </p:val>
                                        </p:tav>
                                      </p:tavLst>
                                    </p:anim>
                                    <p:animEffect transition="in" filter="fade">
                                      <p:cBhvr>
                                        <p:cTn id="44" dur="500"/>
                                        <p:tgtEl>
                                          <p:spTgt spid="113"/>
                                        </p:tgtEl>
                                      </p:cBhvr>
                                    </p:animEffect>
                                  </p:childTnLst>
                                </p:cTn>
                              </p:par>
                              <p:par>
                                <p:cTn id="45" presetID="53" presetClass="entr" presetSubtype="16" fill="hold" nodeType="withEffect">
                                  <p:stCondLst>
                                    <p:cond delay="0"/>
                                  </p:stCondLst>
                                  <p:childTnLst>
                                    <p:set>
                                      <p:cBhvr>
                                        <p:cTn id="46" dur="1" fill="hold">
                                          <p:stCondLst>
                                            <p:cond delay="0"/>
                                          </p:stCondLst>
                                        </p:cTn>
                                        <p:tgtEl>
                                          <p:spTgt spid="114"/>
                                        </p:tgtEl>
                                        <p:attrNameLst>
                                          <p:attrName>style.visibility</p:attrName>
                                        </p:attrNameLst>
                                      </p:cBhvr>
                                      <p:to>
                                        <p:strVal val="visible"/>
                                      </p:to>
                                    </p:set>
                                    <p:anim calcmode="lin" valueType="num">
                                      <p:cBhvr>
                                        <p:cTn id="47" dur="500" fill="hold"/>
                                        <p:tgtEl>
                                          <p:spTgt spid="114"/>
                                        </p:tgtEl>
                                        <p:attrNameLst>
                                          <p:attrName>ppt_w</p:attrName>
                                        </p:attrNameLst>
                                      </p:cBhvr>
                                      <p:tavLst>
                                        <p:tav tm="0">
                                          <p:val>
                                            <p:fltVal val="0"/>
                                          </p:val>
                                        </p:tav>
                                        <p:tav tm="100000">
                                          <p:val>
                                            <p:strVal val="#ppt_w"/>
                                          </p:val>
                                        </p:tav>
                                      </p:tavLst>
                                    </p:anim>
                                    <p:anim calcmode="lin" valueType="num">
                                      <p:cBhvr>
                                        <p:cTn id="48" dur="500" fill="hold"/>
                                        <p:tgtEl>
                                          <p:spTgt spid="114"/>
                                        </p:tgtEl>
                                        <p:attrNameLst>
                                          <p:attrName>ppt_h</p:attrName>
                                        </p:attrNameLst>
                                      </p:cBhvr>
                                      <p:tavLst>
                                        <p:tav tm="0">
                                          <p:val>
                                            <p:fltVal val="0"/>
                                          </p:val>
                                        </p:tav>
                                        <p:tav tm="100000">
                                          <p:val>
                                            <p:strVal val="#ppt_h"/>
                                          </p:val>
                                        </p:tav>
                                      </p:tavLst>
                                    </p:anim>
                                    <p:animEffect transition="in" filter="fade">
                                      <p:cBhvr>
                                        <p:cTn id="49" dur="500"/>
                                        <p:tgtEl>
                                          <p:spTgt spid="114"/>
                                        </p:tgtEl>
                                      </p:cBhvr>
                                    </p:animEffect>
                                  </p:childTnLst>
                                </p:cTn>
                              </p:par>
                              <p:par>
                                <p:cTn id="50" presetID="53" presetClass="entr" presetSubtype="16" fill="hold" nodeType="withEffect">
                                  <p:stCondLst>
                                    <p:cond delay="0"/>
                                  </p:stCondLst>
                                  <p:childTnLst>
                                    <p:set>
                                      <p:cBhvr>
                                        <p:cTn id="51" dur="1" fill="hold">
                                          <p:stCondLst>
                                            <p:cond delay="0"/>
                                          </p:stCondLst>
                                        </p:cTn>
                                        <p:tgtEl>
                                          <p:spTgt spid="115"/>
                                        </p:tgtEl>
                                        <p:attrNameLst>
                                          <p:attrName>style.visibility</p:attrName>
                                        </p:attrNameLst>
                                      </p:cBhvr>
                                      <p:to>
                                        <p:strVal val="visible"/>
                                      </p:to>
                                    </p:set>
                                    <p:anim calcmode="lin" valueType="num">
                                      <p:cBhvr>
                                        <p:cTn id="52" dur="500" fill="hold"/>
                                        <p:tgtEl>
                                          <p:spTgt spid="115"/>
                                        </p:tgtEl>
                                        <p:attrNameLst>
                                          <p:attrName>ppt_w</p:attrName>
                                        </p:attrNameLst>
                                      </p:cBhvr>
                                      <p:tavLst>
                                        <p:tav tm="0">
                                          <p:val>
                                            <p:fltVal val="0"/>
                                          </p:val>
                                        </p:tav>
                                        <p:tav tm="100000">
                                          <p:val>
                                            <p:strVal val="#ppt_w"/>
                                          </p:val>
                                        </p:tav>
                                      </p:tavLst>
                                    </p:anim>
                                    <p:anim calcmode="lin" valueType="num">
                                      <p:cBhvr>
                                        <p:cTn id="53" dur="500" fill="hold"/>
                                        <p:tgtEl>
                                          <p:spTgt spid="115"/>
                                        </p:tgtEl>
                                        <p:attrNameLst>
                                          <p:attrName>ppt_h</p:attrName>
                                        </p:attrNameLst>
                                      </p:cBhvr>
                                      <p:tavLst>
                                        <p:tav tm="0">
                                          <p:val>
                                            <p:fltVal val="0"/>
                                          </p:val>
                                        </p:tav>
                                        <p:tav tm="100000">
                                          <p:val>
                                            <p:strVal val="#ppt_h"/>
                                          </p:val>
                                        </p:tav>
                                      </p:tavLst>
                                    </p:anim>
                                    <p:animEffect transition="in" filter="fade">
                                      <p:cBhvr>
                                        <p:cTn id="54" dur="500"/>
                                        <p:tgtEl>
                                          <p:spTgt spid="115"/>
                                        </p:tgtEl>
                                      </p:cBhvr>
                                    </p:animEffect>
                                  </p:childTnLst>
                                </p:cTn>
                              </p:par>
                              <p:par>
                                <p:cTn id="55" presetID="53" presetClass="entr" presetSubtype="16" fill="hold" nodeType="withEffect">
                                  <p:stCondLst>
                                    <p:cond delay="0"/>
                                  </p:stCondLst>
                                  <p:childTnLst>
                                    <p:set>
                                      <p:cBhvr>
                                        <p:cTn id="56" dur="1" fill="hold">
                                          <p:stCondLst>
                                            <p:cond delay="0"/>
                                          </p:stCondLst>
                                        </p:cTn>
                                        <p:tgtEl>
                                          <p:spTgt spid="116"/>
                                        </p:tgtEl>
                                        <p:attrNameLst>
                                          <p:attrName>style.visibility</p:attrName>
                                        </p:attrNameLst>
                                      </p:cBhvr>
                                      <p:to>
                                        <p:strVal val="visible"/>
                                      </p:to>
                                    </p:set>
                                    <p:anim calcmode="lin" valueType="num">
                                      <p:cBhvr>
                                        <p:cTn id="57" dur="500" fill="hold"/>
                                        <p:tgtEl>
                                          <p:spTgt spid="116"/>
                                        </p:tgtEl>
                                        <p:attrNameLst>
                                          <p:attrName>ppt_w</p:attrName>
                                        </p:attrNameLst>
                                      </p:cBhvr>
                                      <p:tavLst>
                                        <p:tav tm="0">
                                          <p:val>
                                            <p:fltVal val="0"/>
                                          </p:val>
                                        </p:tav>
                                        <p:tav tm="100000">
                                          <p:val>
                                            <p:strVal val="#ppt_w"/>
                                          </p:val>
                                        </p:tav>
                                      </p:tavLst>
                                    </p:anim>
                                    <p:anim calcmode="lin" valueType="num">
                                      <p:cBhvr>
                                        <p:cTn id="58" dur="500" fill="hold"/>
                                        <p:tgtEl>
                                          <p:spTgt spid="116"/>
                                        </p:tgtEl>
                                        <p:attrNameLst>
                                          <p:attrName>ppt_h</p:attrName>
                                        </p:attrNameLst>
                                      </p:cBhvr>
                                      <p:tavLst>
                                        <p:tav tm="0">
                                          <p:val>
                                            <p:fltVal val="0"/>
                                          </p:val>
                                        </p:tav>
                                        <p:tav tm="100000">
                                          <p:val>
                                            <p:strVal val="#ppt_h"/>
                                          </p:val>
                                        </p:tav>
                                      </p:tavLst>
                                    </p:anim>
                                    <p:animEffect transition="in" filter="fade">
                                      <p:cBhvr>
                                        <p:cTn id="59" dur="500"/>
                                        <p:tgtEl>
                                          <p:spTgt spid="116"/>
                                        </p:tgtEl>
                                      </p:cBhvr>
                                    </p:animEffect>
                                  </p:childTnLst>
                                </p:cTn>
                              </p:par>
                              <p:par>
                                <p:cTn id="60" presetID="53" presetClass="entr" presetSubtype="16" fill="hold" nodeType="withEffect">
                                  <p:stCondLst>
                                    <p:cond delay="0"/>
                                  </p:stCondLst>
                                  <p:childTnLst>
                                    <p:set>
                                      <p:cBhvr>
                                        <p:cTn id="61" dur="1" fill="hold">
                                          <p:stCondLst>
                                            <p:cond delay="0"/>
                                          </p:stCondLst>
                                        </p:cTn>
                                        <p:tgtEl>
                                          <p:spTgt spid="117"/>
                                        </p:tgtEl>
                                        <p:attrNameLst>
                                          <p:attrName>style.visibility</p:attrName>
                                        </p:attrNameLst>
                                      </p:cBhvr>
                                      <p:to>
                                        <p:strVal val="visible"/>
                                      </p:to>
                                    </p:set>
                                    <p:anim calcmode="lin" valueType="num">
                                      <p:cBhvr>
                                        <p:cTn id="62" dur="500" fill="hold"/>
                                        <p:tgtEl>
                                          <p:spTgt spid="117"/>
                                        </p:tgtEl>
                                        <p:attrNameLst>
                                          <p:attrName>ppt_w</p:attrName>
                                        </p:attrNameLst>
                                      </p:cBhvr>
                                      <p:tavLst>
                                        <p:tav tm="0">
                                          <p:val>
                                            <p:fltVal val="0"/>
                                          </p:val>
                                        </p:tav>
                                        <p:tav tm="100000">
                                          <p:val>
                                            <p:strVal val="#ppt_w"/>
                                          </p:val>
                                        </p:tav>
                                      </p:tavLst>
                                    </p:anim>
                                    <p:anim calcmode="lin" valueType="num">
                                      <p:cBhvr>
                                        <p:cTn id="63" dur="500" fill="hold"/>
                                        <p:tgtEl>
                                          <p:spTgt spid="117"/>
                                        </p:tgtEl>
                                        <p:attrNameLst>
                                          <p:attrName>ppt_h</p:attrName>
                                        </p:attrNameLst>
                                      </p:cBhvr>
                                      <p:tavLst>
                                        <p:tav tm="0">
                                          <p:val>
                                            <p:fltVal val="0"/>
                                          </p:val>
                                        </p:tav>
                                        <p:tav tm="100000">
                                          <p:val>
                                            <p:strVal val="#ppt_h"/>
                                          </p:val>
                                        </p:tav>
                                      </p:tavLst>
                                    </p:anim>
                                    <p:animEffect transition="in" filter="fade">
                                      <p:cBhvr>
                                        <p:cTn id="64" dur="500"/>
                                        <p:tgtEl>
                                          <p:spTgt spid="117"/>
                                        </p:tgtEl>
                                      </p:cBhvr>
                                    </p:animEffect>
                                  </p:childTnLst>
                                </p:cTn>
                              </p:par>
                              <p:par>
                                <p:cTn id="65" presetID="53" presetClass="entr" presetSubtype="16" fill="hold" nodeType="withEffect">
                                  <p:stCondLst>
                                    <p:cond delay="0"/>
                                  </p:stCondLst>
                                  <p:childTnLst>
                                    <p:set>
                                      <p:cBhvr>
                                        <p:cTn id="66" dur="1" fill="hold">
                                          <p:stCondLst>
                                            <p:cond delay="0"/>
                                          </p:stCondLst>
                                        </p:cTn>
                                        <p:tgtEl>
                                          <p:spTgt spid="118"/>
                                        </p:tgtEl>
                                        <p:attrNameLst>
                                          <p:attrName>style.visibility</p:attrName>
                                        </p:attrNameLst>
                                      </p:cBhvr>
                                      <p:to>
                                        <p:strVal val="visible"/>
                                      </p:to>
                                    </p:set>
                                    <p:anim calcmode="lin" valueType="num">
                                      <p:cBhvr>
                                        <p:cTn id="67" dur="500" fill="hold"/>
                                        <p:tgtEl>
                                          <p:spTgt spid="118"/>
                                        </p:tgtEl>
                                        <p:attrNameLst>
                                          <p:attrName>ppt_w</p:attrName>
                                        </p:attrNameLst>
                                      </p:cBhvr>
                                      <p:tavLst>
                                        <p:tav tm="0">
                                          <p:val>
                                            <p:fltVal val="0"/>
                                          </p:val>
                                        </p:tav>
                                        <p:tav tm="100000">
                                          <p:val>
                                            <p:strVal val="#ppt_w"/>
                                          </p:val>
                                        </p:tav>
                                      </p:tavLst>
                                    </p:anim>
                                    <p:anim calcmode="lin" valueType="num">
                                      <p:cBhvr>
                                        <p:cTn id="68" dur="500" fill="hold"/>
                                        <p:tgtEl>
                                          <p:spTgt spid="118"/>
                                        </p:tgtEl>
                                        <p:attrNameLst>
                                          <p:attrName>ppt_h</p:attrName>
                                        </p:attrNameLst>
                                      </p:cBhvr>
                                      <p:tavLst>
                                        <p:tav tm="0">
                                          <p:val>
                                            <p:fltVal val="0"/>
                                          </p:val>
                                        </p:tav>
                                        <p:tav tm="100000">
                                          <p:val>
                                            <p:strVal val="#ppt_h"/>
                                          </p:val>
                                        </p:tav>
                                      </p:tavLst>
                                    </p:anim>
                                    <p:animEffect transition="in" filter="fade">
                                      <p:cBhvr>
                                        <p:cTn id="69" dur="500"/>
                                        <p:tgtEl>
                                          <p:spTgt spid="118"/>
                                        </p:tgtEl>
                                      </p:cBhvr>
                                    </p:animEffect>
                                  </p:childTnLst>
                                </p:cTn>
                              </p:par>
                              <p:par>
                                <p:cTn id="70" presetID="53" presetClass="entr" presetSubtype="16" fill="hold" nodeType="withEffect">
                                  <p:stCondLst>
                                    <p:cond delay="0"/>
                                  </p:stCondLst>
                                  <p:childTnLst>
                                    <p:set>
                                      <p:cBhvr>
                                        <p:cTn id="71" dur="1" fill="hold">
                                          <p:stCondLst>
                                            <p:cond delay="0"/>
                                          </p:stCondLst>
                                        </p:cTn>
                                        <p:tgtEl>
                                          <p:spTgt spid="119"/>
                                        </p:tgtEl>
                                        <p:attrNameLst>
                                          <p:attrName>style.visibility</p:attrName>
                                        </p:attrNameLst>
                                      </p:cBhvr>
                                      <p:to>
                                        <p:strVal val="visible"/>
                                      </p:to>
                                    </p:set>
                                    <p:anim calcmode="lin" valueType="num">
                                      <p:cBhvr>
                                        <p:cTn id="72" dur="500" fill="hold"/>
                                        <p:tgtEl>
                                          <p:spTgt spid="119"/>
                                        </p:tgtEl>
                                        <p:attrNameLst>
                                          <p:attrName>ppt_w</p:attrName>
                                        </p:attrNameLst>
                                      </p:cBhvr>
                                      <p:tavLst>
                                        <p:tav tm="0">
                                          <p:val>
                                            <p:fltVal val="0"/>
                                          </p:val>
                                        </p:tav>
                                        <p:tav tm="100000">
                                          <p:val>
                                            <p:strVal val="#ppt_w"/>
                                          </p:val>
                                        </p:tav>
                                      </p:tavLst>
                                    </p:anim>
                                    <p:anim calcmode="lin" valueType="num">
                                      <p:cBhvr>
                                        <p:cTn id="73" dur="500" fill="hold"/>
                                        <p:tgtEl>
                                          <p:spTgt spid="119"/>
                                        </p:tgtEl>
                                        <p:attrNameLst>
                                          <p:attrName>ppt_h</p:attrName>
                                        </p:attrNameLst>
                                      </p:cBhvr>
                                      <p:tavLst>
                                        <p:tav tm="0">
                                          <p:val>
                                            <p:fltVal val="0"/>
                                          </p:val>
                                        </p:tav>
                                        <p:tav tm="100000">
                                          <p:val>
                                            <p:strVal val="#ppt_h"/>
                                          </p:val>
                                        </p:tav>
                                      </p:tavLst>
                                    </p:anim>
                                    <p:animEffect transition="in" filter="fade">
                                      <p:cBhvr>
                                        <p:cTn id="74" dur="500"/>
                                        <p:tgtEl>
                                          <p:spTgt spid="119"/>
                                        </p:tgtEl>
                                      </p:cBhvr>
                                    </p:animEffect>
                                  </p:childTnLst>
                                </p:cTn>
                              </p:par>
                              <p:par>
                                <p:cTn id="75" presetID="53" presetClass="entr" presetSubtype="16" fill="hold" nodeType="withEffect">
                                  <p:stCondLst>
                                    <p:cond delay="0"/>
                                  </p:stCondLst>
                                  <p:childTnLst>
                                    <p:set>
                                      <p:cBhvr>
                                        <p:cTn id="76" dur="1" fill="hold">
                                          <p:stCondLst>
                                            <p:cond delay="0"/>
                                          </p:stCondLst>
                                        </p:cTn>
                                        <p:tgtEl>
                                          <p:spTgt spid="120"/>
                                        </p:tgtEl>
                                        <p:attrNameLst>
                                          <p:attrName>style.visibility</p:attrName>
                                        </p:attrNameLst>
                                      </p:cBhvr>
                                      <p:to>
                                        <p:strVal val="visible"/>
                                      </p:to>
                                    </p:set>
                                    <p:anim calcmode="lin" valueType="num">
                                      <p:cBhvr>
                                        <p:cTn id="77" dur="500" fill="hold"/>
                                        <p:tgtEl>
                                          <p:spTgt spid="120"/>
                                        </p:tgtEl>
                                        <p:attrNameLst>
                                          <p:attrName>ppt_w</p:attrName>
                                        </p:attrNameLst>
                                      </p:cBhvr>
                                      <p:tavLst>
                                        <p:tav tm="0">
                                          <p:val>
                                            <p:fltVal val="0"/>
                                          </p:val>
                                        </p:tav>
                                        <p:tav tm="100000">
                                          <p:val>
                                            <p:strVal val="#ppt_w"/>
                                          </p:val>
                                        </p:tav>
                                      </p:tavLst>
                                    </p:anim>
                                    <p:anim calcmode="lin" valueType="num">
                                      <p:cBhvr>
                                        <p:cTn id="78" dur="500" fill="hold"/>
                                        <p:tgtEl>
                                          <p:spTgt spid="120"/>
                                        </p:tgtEl>
                                        <p:attrNameLst>
                                          <p:attrName>ppt_h</p:attrName>
                                        </p:attrNameLst>
                                      </p:cBhvr>
                                      <p:tavLst>
                                        <p:tav tm="0">
                                          <p:val>
                                            <p:fltVal val="0"/>
                                          </p:val>
                                        </p:tav>
                                        <p:tav tm="100000">
                                          <p:val>
                                            <p:strVal val="#ppt_h"/>
                                          </p:val>
                                        </p:tav>
                                      </p:tavLst>
                                    </p:anim>
                                    <p:animEffect transition="in" filter="fade">
                                      <p:cBhvr>
                                        <p:cTn id="79" dur="500"/>
                                        <p:tgtEl>
                                          <p:spTgt spid="120"/>
                                        </p:tgtEl>
                                      </p:cBhvr>
                                    </p:animEffect>
                                  </p:childTnLst>
                                </p:cTn>
                              </p:par>
                              <p:par>
                                <p:cTn id="80" presetID="53" presetClass="entr" presetSubtype="16" fill="hold" nodeType="withEffect">
                                  <p:stCondLst>
                                    <p:cond delay="0"/>
                                  </p:stCondLst>
                                  <p:childTnLst>
                                    <p:set>
                                      <p:cBhvr>
                                        <p:cTn id="81" dur="1" fill="hold">
                                          <p:stCondLst>
                                            <p:cond delay="0"/>
                                          </p:stCondLst>
                                        </p:cTn>
                                        <p:tgtEl>
                                          <p:spTgt spid="121"/>
                                        </p:tgtEl>
                                        <p:attrNameLst>
                                          <p:attrName>style.visibility</p:attrName>
                                        </p:attrNameLst>
                                      </p:cBhvr>
                                      <p:to>
                                        <p:strVal val="visible"/>
                                      </p:to>
                                    </p:set>
                                    <p:anim calcmode="lin" valueType="num">
                                      <p:cBhvr>
                                        <p:cTn id="82" dur="500" fill="hold"/>
                                        <p:tgtEl>
                                          <p:spTgt spid="121"/>
                                        </p:tgtEl>
                                        <p:attrNameLst>
                                          <p:attrName>ppt_w</p:attrName>
                                        </p:attrNameLst>
                                      </p:cBhvr>
                                      <p:tavLst>
                                        <p:tav tm="0">
                                          <p:val>
                                            <p:fltVal val="0"/>
                                          </p:val>
                                        </p:tav>
                                        <p:tav tm="100000">
                                          <p:val>
                                            <p:strVal val="#ppt_w"/>
                                          </p:val>
                                        </p:tav>
                                      </p:tavLst>
                                    </p:anim>
                                    <p:anim calcmode="lin" valueType="num">
                                      <p:cBhvr>
                                        <p:cTn id="83" dur="500" fill="hold"/>
                                        <p:tgtEl>
                                          <p:spTgt spid="121"/>
                                        </p:tgtEl>
                                        <p:attrNameLst>
                                          <p:attrName>ppt_h</p:attrName>
                                        </p:attrNameLst>
                                      </p:cBhvr>
                                      <p:tavLst>
                                        <p:tav tm="0">
                                          <p:val>
                                            <p:fltVal val="0"/>
                                          </p:val>
                                        </p:tav>
                                        <p:tav tm="100000">
                                          <p:val>
                                            <p:strVal val="#ppt_h"/>
                                          </p:val>
                                        </p:tav>
                                      </p:tavLst>
                                    </p:anim>
                                    <p:animEffect transition="in" filter="fade">
                                      <p:cBhvr>
                                        <p:cTn id="84" dur="500"/>
                                        <p:tgtEl>
                                          <p:spTgt spid="121"/>
                                        </p:tgtEl>
                                      </p:cBhvr>
                                    </p:animEffect>
                                  </p:childTnLst>
                                </p:cTn>
                              </p:par>
                              <p:par>
                                <p:cTn id="85" presetID="53" presetClass="entr" presetSubtype="16" fill="hold" nodeType="withEffect">
                                  <p:stCondLst>
                                    <p:cond delay="0"/>
                                  </p:stCondLst>
                                  <p:childTnLst>
                                    <p:set>
                                      <p:cBhvr>
                                        <p:cTn id="86" dur="1" fill="hold">
                                          <p:stCondLst>
                                            <p:cond delay="0"/>
                                          </p:stCondLst>
                                        </p:cTn>
                                        <p:tgtEl>
                                          <p:spTgt spid="122"/>
                                        </p:tgtEl>
                                        <p:attrNameLst>
                                          <p:attrName>style.visibility</p:attrName>
                                        </p:attrNameLst>
                                      </p:cBhvr>
                                      <p:to>
                                        <p:strVal val="visible"/>
                                      </p:to>
                                    </p:set>
                                    <p:anim calcmode="lin" valueType="num">
                                      <p:cBhvr>
                                        <p:cTn id="87" dur="500" fill="hold"/>
                                        <p:tgtEl>
                                          <p:spTgt spid="122"/>
                                        </p:tgtEl>
                                        <p:attrNameLst>
                                          <p:attrName>ppt_w</p:attrName>
                                        </p:attrNameLst>
                                      </p:cBhvr>
                                      <p:tavLst>
                                        <p:tav tm="0">
                                          <p:val>
                                            <p:fltVal val="0"/>
                                          </p:val>
                                        </p:tav>
                                        <p:tav tm="100000">
                                          <p:val>
                                            <p:strVal val="#ppt_w"/>
                                          </p:val>
                                        </p:tav>
                                      </p:tavLst>
                                    </p:anim>
                                    <p:anim calcmode="lin" valueType="num">
                                      <p:cBhvr>
                                        <p:cTn id="88" dur="500" fill="hold"/>
                                        <p:tgtEl>
                                          <p:spTgt spid="122"/>
                                        </p:tgtEl>
                                        <p:attrNameLst>
                                          <p:attrName>ppt_h</p:attrName>
                                        </p:attrNameLst>
                                      </p:cBhvr>
                                      <p:tavLst>
                                        <p:tav tm="0">
                                          <p:val>
                                            <p:fltVal val="0"/>
                                          </p:val>
                                        </p:tav>
                                        <p:tav tm="100000">
                                          <p:val>
                                            <p:strVal val="#ppt_h"/>
                                          </p:val>
                                        </p:tav>
                                      </p:tavLst>
                                    </p:anim>
                                    <p:animEffect transition="in" filter="fade">
                                      <p:cBhvr>
                                        <p:cTn id="89" dur="500"/>
                                        <p:tgtEl>
                                          <p:spTgt spid="122"/>
                                        </p:tgtEl>
                                      </p:cBhvr>
                                    </p:animEffect>
                                  </p:childTnLst>
                                </p:cTn>
                              </p:par>
                              <p:par>
                                <p:cTn id="90" presetID="53" presetClass="entr" presetSubtype="16" fill="hold" nodeType="withEffect">
                                  <p:stCondLst>
                                    <p:cond delay="0"/>
                                  </p:stCondLst>
                                  <p:childTnLst>
                                    <p:set>
                                      <p:cBhvr>
                                        <p:cTn id="91" dur="1" fill="hold">
                                          <p:stCondLst>
                                            <p:cond delay="0"/>
                                          </p:stCondLst>
                                        </p:cTn>
                                        <p:tgtEl>
                                          <p:spTgt spid="123"/>
                                        </p:tgtEl>
                                        <p:attrNameLst>
                                          <p:attrName>style.visibility</p:attrName>
                                        </p:attrNameLst>
                                      </p:cBhvr>
                                      <p:to>
                                        <p:strVal val="visible"/>
                                      </p:to>
                                    </p:set>
                                    <p:anim calcmode="lin" valueType="num">
                                      <p:cBhvr>
                                        <p:cTn id="92" dur="500" fill="hold"/>
                                        <p:tgtEl>
                                          <p:spTgt spid="123"/>
                                        </p:tgtEl>
                                        <p:attrNameLst>
                                          <p:attrName>ppt_w</p:attrName>
                                        </p:attrNameLst>
                                      </p:cBhvr>
                                      <p:tavLst>
                                        <p:tav tm="0">
                                          <p:val>
                                            <p:fltVal val="0"/>
                                          </p:val>
                                        </p:tav>
                                        <p:tav tm="100000">
                                          <p:val>
                                            <p:strVal val="#ppt_w"/>
                                          </p:val>
                                        </p:tav>
                                      </p:tavLst>
                                    </p:anim>
                                    <p:anim calcmode="lin" valueType="num">
                                      <p:cBhvr>
                                        <p:cTn id="93" dur="500" fill="hold"/>
                                        <p:tgtEl>
                                          <p:spTgt spid="123"/>
                                        </p:tgtEl>
                                        <p:attrNameLst>
                                          <p:attrName>ppt_h</p:attrName>
                                        </p:attrNameLst>
                                      </p:cBhvr>
                                      <p:tavLst>
                                        <p:tav tm="0">
                                          <p:val>
                                            <p:fltVal val="0"/>
                                          </p:val>
                                        </p:tav>
                                        <p:tav tm="100000">
                                          <p:val>
                                            <p:strVal val="#ppt_h"/>
                                          </p:val>
                                        </p:tav>
                                      </p:tavLst>
                                    </p:anim>
                                    <p:animEffect transition="in" filter="fade">
                                      <p:cBhvr>
                                        <p:cTn id="94" dur="500"/>
                                        <p:tgtEl>
                                          <p:spTgt spid="123"/>
                                        </p:tgtEl>
                                      </p:cBhvr>
                                    </p:animEffect>
                                  </p:childTnLst>
                                </p:cTn>
                              </p:par>
                              <p:par>
                                <p:cTn id="95" presetID="53" presetClass="entr" presetSubtype="16" fill="hold" nodeType="withEffect">
                                  <p:stCondLst>
                                    <p:cond delay="0"/>
                                  </p:stCondLst>
                                  <p:childTnLst>
                                    <p:set>
                                      <p:cBhvr>
                                        <p:cTn id="96" dur="1" fill="hold">
                                          <p:stCondLst>
                                            <p:cond delay="0"/>
                                          </p:stCondLst>
                                        </p:cTn>
                                        <p:tgtEl>
                                          <p:spTgt spid="124"/>
                                        </p:tgtEl>
                                        <p:attrNameLst>
                                          <p:attrName>style.visibility</p:attrName>
                                        </p:attrNameLst>
                                      </p:cBhvr>
                                      <p:to>
                                        <p:strVal val="visible"/>
                                      </p:to>
                                    </p:set>
                                    <p:anim calcmode="lin" valueType="num">
                                      <p:cBhvr>
                                        <p:cTn id="97" dur="500" fill="hold"/>
                                        <p:tgtEl>
                                          <p:spTgt spid="124"/>
                                        </p:tgtEl>
                                        <p:attrNameLst>
                                          <p:attrName>ppt_w</p:attrName>
                                        </p:attrNameLst>
                                      </p:cBhvr>
                                      <p:tavLst>
                                        <p:tav tm="0">
                                          <p:val>
                                            <p:fltVal val="0"/>
                                          </p:val>
                                        </p:tav>
                                        <p:tav tm="100000">
                                          <p:val>
                                            <p:strVal val="#ppt_w"/>
                                          </p:val>
                                        </p:tav>
                                      </p:tavLst>
                                    </p:anim>
                                    <p:anim calcmode="lin" valueType="num">
                                      <p:cBhvr>
                                        <p:cTn id="98" dur="500" fill="hold"/>
                                        <p:tgtEl>
                                          <p:spTgt spid="124"/>
                                        </p:tgtEl>
                                        <p:attrNameLst>
                                          <p:attrName>ppt_h</p:attrName>
                                        </p:attrNameLst>
                                      </p:cBhvr>
                                      <p:tavLst>
                                        <p:tav tm="0">
                                          <p:val>
                                            <p:fltVal val="0"/>
                                          </p:val>
                                        </p:tav>
                                        <p:tav tm="100000">
                                          <p:val>
                                            <p:strVal val="#ppt_h"/>
                                          </p:val>
                                        </p:tav>
                                      </p:tavLst>
                                    </p:anim>
                                    <p:animEffect transition="in" filter="fade">
                                      <p:cBhvr>
                                        <p:cTn id="99" dur="500"/>
                                        <p:tgtEl>
                                          <p:spTgt spid="124"/>
                                        </p:tgtEl>
                                      </p:cBhvr>
                                    </p:animEffect>
                                  </p:childTnLst>
                                </p:cTn>
                              </p:par>
                              <p:par>
                                <p:cTn id="100" presetID="53" presetClass="entr" presetSubtype="16" fill="hold" nodeType="withEffect">
                                  <p:stCondLst>
                                    <p:cond delay="0"/>
                                  </p:stCondLst>
                                  <p:childTnLst>
                                    <p:set>
                                      <p:cBhvr>
                                        <p:cTn id="101" dur="1" fill="hold">
                                          <p:stCondLst>
                                            <p:cond delay="0"/>
                                          </p:stCondLst>
                                        </p:cTn>
                                        <p:tgtEl>
                                          <p:spTgt spid="125"/>
                                        </p:tgtEl>
                                        <p:attrNameLst>
                                          <p:attrName>style.visibility</p:attrName>
                                        </p:attrNameLst>
                                      </p:cBhvr>
                                      <p:to>
                                        <p:strVal val="visible"/>
                                      </p:to>
                                    </p:set>
                                    <p:anim calcmode="lin" valueType="num">
                                      <p:cBhvr>
                                        <p:cTn id="102" dur="500" fill="hold"/>
                                        <p:tgtEl>
                                          <p:spTgt spid="125"/>
                                        </p:tgtEl>
                                        <p:attrNameLst>
                                          <p:attrName>ppt_w</p:attrName>
                                        </p:attrNameLst>
                                      </p:cBhvr>
                                      <p:tavLst>
                                        <p:tav tm="0">
                                          <p:val>
                                            <p:fltVal val="0"/>
                                          </p:val>
                                        </p:tav>
                                        <p:tav tm="100000">
                                          <p:val>
                                            <p:strVal val="#ppt_w"/>
                                          </p:val>
                                        </p:tav>
                                      </p:tavLst>
                                    </p:anim>
                                    <p:anim calcmode="lin" valueType="num">
                                      <p:cBhvr>
                                        <p:cTn id="103" dur="500" fill="hold"/>
                                        <p:tgtEl>
                                          <p:spTgt spid="125"/>
                                        </p:tgtEl>
                                        <p:attrNameLst>
                                          <p:attrName>ppt_h</p:attrName>
                                        </p:attrNameLst>
                                      </p:cBhvr>
                                      <p:tavLst>
                                        <p:tav tm="0">
                                          <p:val>
                                            <p:fltVal val="0"/>
                                          </p:val>
                                        </p:tav>
                                        <p:tav tm="100000">
                                          <p:val>
                                            <p:strVal val="#ppt_h"/>
                                          </p:val>
                                        </p:tav>
                                      </p:tavLst>
                                    </p:anim>
                                    <p:animEffect transition="in" filter="fade">
                                      <p:cBhvr>
                                        <p:cTn id="104" dur="500"/>
                                        <p:tgtEl>
                                          <p:spTgt spid="125"/>
                                        </p:tgtEl>
                                      </p:cBhvr>
                                    </p:animEffect>
                                  </p:childTnLst>
                                </p:cTn>
                              </p:par>
                              <p:par>
                                <p:cTn id="105" presetID="53" presetClass="entr" presetSubtype="16" fill="hold" nodeType="withEffect">
                                  <p:stCondLst>
                                    <p:cond delay="0"/>
                                  </p:stCondLst>
                                  <p:childTnLst>
                                    <p:set>
                                      <p:cBhvr>
                                        <p:cTn id="106" dur="1" fill="hold">
                                          <p:stCondLst>
                                            <p:cond delay="0"/>
                                          </p:stCondLst>
                                        </p:cTn>
                                        <p:tgtEl>
                                          <p:spTgt spid="126"/>
                                        </p:tgtEl>
                                        <p:attrNameLst>
                                          <p:attrName>style.visibility</p:attrName>
                                        </p:attrNameLst>
                                      </p:cBhvr>
                                      <p:to>
                                        <p:strVal val="visible"/>
                                      </p:to>
                                    </p:set>
                                    <p:anim calcmode="lin" valueType="num">
                                      <p:cBhvr>
                                        <p:cTn id="107" dur="500" fill="hold"/>
                                        <p:tgtEl>
                                          <p:spTgt spid="126"/>
                                        </p:tgtEl>
                                        <p:attrNameLst>
                                          <p:attrName>ppt_w</p:attrName>
                                        </p:attrNameLst>
                                      </p:cBhvr>
                                      <p:tavLst>
                                        <p:tav tm="0">
                                          <p:val>
                                            <p:fltVal val="0"/>
                                          </p:val>
                                        </p:tav>
                                        <p:tav tm="100000">
                                          <p:val>
                                            <p:strVal val="#ppt_w"/>
                                          </p:val>
                                        </p:tav>
                                      </p:tavLst>
                                    </p:anim>
                                    <p:anim calcmode="lin" valueType="num">
                                      <p:cBhvr>
                                        <p:cTn id="108" dur="500" fill="hold"/>
                                        <p:tgtEl>
                                          <p:spTgt spid="126"/>
                                        </p:tgtEl>
                                        <p:attrNameLst>
                                          <p:attrName>ppt_h</p:attrName>
                                        </p:attrNameLst>
                                      </p:cBhvr>
                                      <p:tavLst>
                                        <p:tav tm="0">
                                          <p:val>
                                            <p:fltVal val="0"/>
                                          </p:val>
                                        </p:tav>
                                        <p:tav tm="100000">
                                          <p:val>
                                            <p:strVal val="#ppt_h"/>
                                          </p:val>
                                        </p:tav>
                                      </p:tavLst>
                                    </p:anim>
                                    <p:animEffect transition="in" filter="fade">
                                      <p:cBhvr>
                                        <p:cTn id="109" dur="500"/>
                                        <p:tgtEl>
                                          <p:spTgt spid="126"/>
                                        </p:tgtEl>
                                      </p:cBhvr>
                                    </p:animEffect>
                                  </p:childTnLst>
                                </p:cTn>
                              </p:par>
                              <p:par>
                                <p:cTn id="110" presetID="53" presetClass="entr" presetSubtype="16" fill="hold" nodeType="withEffect">
                                  <p:stCondLst>
                                    <p:cond delay="0"/>
                                  </p:stCondLst>
                                  <p:childTnLst>
                                    <p:set>
                                      <p:cBhvr>
                                        <p:cTn id="111" dur="1" fill="hold">
                                          <p:stCondLst>
                                            <p:cond delay="0"/>
                                          </p:stCondLst>
                                        </p:cTn>
                                        <p:tgtEl>
                                          <p:spTgt spid="127"/>
                                        </p:tgtEl>
                                        <p:attrNameLst>
                                          <p:attrName>style.visibility</p:attrName>
                                        </p:attrNameLst>
                                      </p:cBhvr>
                                      <p:to>
                                        <p:strVal val="visible"/>
                                      </p:to>
                                    </p:set>
                                    <p:anim calcmode="lin" valueType="num">
                                      <p:cBhvr>
                                        <p:cTn id="112" dur="500" fill="hold"/>
                                        <p:tgtEl>
                                          <p:spTgt spid="127"/>
                                        </p:tgtEl>
                                        <p:attrNameLst>
                                          <p:attrName>ppt_w</p:attrName>
                                        </p:attrNameLst>
                                      </p:cBhvr>
                                      <p:tavLst>
                                        <p:tav tm="0">
                                          <p:val>
                                            <p:fltVal val="0"/>
                                          </p:val>
                                        </p:tav>
                                        <p:tav tm="100000">
                                          <p:val>
                                            <p:strVal val="#ppt_w"/>
                                          </p:val>
                                        </p:tav>
                                      </p:tavLst>
                                    </p:anim>
                                    <p:anim calcmode="lin" valueType="num">
                                      <p:cBhvr>
                                        <p:cTn id="113" dur="500" fill="hold"/>
                                        <p:tgtEl>
                                          <p:spTgt spid="127"/>
                                        </p:tgtEl>
                                        <p:attrNameLst>
                                          <p:attrName>ppt_h</p:attrName>
                                        </p:attrNameLst>
                                      </p:cBhvr>
                                      <p:tavLst>
                                        <p:tav tm="0">
                                          <p:val>
                                            <p:fltVal val="0"/>
                                          </p:val>
                                        </p:tav>
                                        <p:tav tm="100000">
                                          <p:val>
                                            <p:strVal val="#ppt_h"/>
                                          </p:val>
                                        </p:tav>
                                      </p:tavLst>
                                    </p:anim>
                                    <p:animEffect transition="in" filter="fade">
                                      <p:cBhvr>
                                        <p:cTn id="114" dur="500"/>
                                        <p:tgtEl>
                                          <p:spTgt spid="127"/>
                                        </p:tgtEl>
                                      </p:cBhvr>
                                    </p:animEffect>
                                  </p:childTnLst>
                                </p:cTn>
                              </p:par>
                              <p:par>
                                <p:cTn id="115" presetID="53" presetClass="entr" presetSubtype="16" fill="hold" nodeType="withEffect">
                                  <p:stCondLst>
                                    <p:cond delay="0"/>
                                  </p:stCondLst>
                                  <p:childTnLst>
                                    <p:set>
                                      <p:cBhvr>
                                        <p:cTn id="116" dur="1" fill="hold">
                                          <p:stCondLst>
                                            <p:cond delay="0"/>
                                          </p:stCondLst>
                                        </p:cTn>
                                        <p:tgtEl>
                                          <p:spTgt spid="128"/>
                                        </p:tgtEl>
                                        <p:attrNameLst>
                                          <p:attrName>style.visibility</p:attrName>
                                        </p:attrNameLst>
                                      </p:cBhvr>
                                      <p:to>
                                        <p:strVal val="visible"/>
                                      </p:to>
                                    </p:set>
                                    <p:anim calcmode="lin" valueType="num">
                                      <p:cBhvr>
                                        <p:cTn id="117" dur="500" fill="hold"/>
                                        <p:tgtEl>
                                          <p:spTgt spid="128"/>
                                        </p:tgtEl>
                                        <p:attrNameLst>
                                          <p:attrName>ppt_w</p:attrName>
                                        </p:attrNameLst>
                                      </p:cBhvr>
                                      <p:tavLst>
                                        <p:tav tm="0">
                                          <p:val>
                                            <p:fltVal val="0"/>
                                          </p:val>
                                        </p:tav>
                                        <p:tav tm="100000">
                                          <p:val>
                                            <p:strVal val="#ppt_w"/>
                                          </p:val>
                                        </p:tav>
                                      </p:tavLst>
                                    </p:anim>
                                    <p:anim calcmode="lin" valueType="num">
                                      <p:cBhvr>
                                        <p:cTn id="118" dur="500" fill="hold"/>
                                        <p:tgtEl>
                                          <p:spTgt spid="128"/>
                                        </p:tgtEl>
                                        <p:attrNameLst>
                                          <p:attrName>ppt_h</p:attrName>
                                        </p:attrNameLst>
                                      </p:cBhvr>
                                      <p:tavLst>
                                        <p:tav tm="0">
                                          <p:val>
                                            <p:fltVal val="0"/>
                                          </p:val>
                                        </p:tav>
                                        <p:tav tm="100000">
                                          <p:val>
                                            <p:strVal val="#ppt_h"/>
                                          </p:val>
                                        </p:tav>
                                      </p:tavLst>
                                    </p:anim>
                                    <p:animEffect transition="in" filter="fade">
                                      <p:cBhvr>
                                        <p:cTn id="119" dur="500"/>
                                        <p:tgtEl>
                                          <p:spTgt spid="128"/>
                                        </p:tgtEl>
                                      </p:cBhvr>
                                    </p:animEffect>
                                  </p:childTnLst>
                                </p:cTn>
                              </p:par>
                              <p:par>
                                <p:cTn id="120" presetID="53" presetClass="entr" presetSubtype="16" fill="hold" nodeType="withEffect">
                                  <p:stCondLst>
                                    <p:cond delay="0"/>
                                  </p:stCondLst>
                                  <p:childTnLst>
                                    <p:set>
                                      <p:cBhvr>
                                        <p:cTn id="121" dur="1" fill="hold">
                                          <p:stCondLst>
                                            <p:cond delay="0"/>
                                          </p:stCondLst>
                                        </p:cTn>
                                        <p:tgtEl>
                                          <p:spTgt spid="129"/>
                                        </p:tgtEl>
                                        <p:attrNameLst>
                                          <p:attrName>style.visibility</p:attrName>
                                        </p:attrNameLst>
                                      </p:cBhvr>
                                      <p:to>
                                        <p:strVal val="visible"/>
                                      </p:to>
                                    </p:set>
                                    <p:anim calcmode="lin" valueType="num">
                                      <p:cBhvr>
                                        <p:cTn id="122" dur="500" fill="hold"/>
                                        <p:tgtEl>
                                          <p:spTgt spid="129"/>
                                        </p:tgtEl>
                                        <p:attrNameLst>
                                          <p:attrName>ppt_w</p:attrName>
                                        </p:attrNameLst>
                                      </p:cBhvr>
                                      <p:tavLst>
                                        <p:tav tm="0">
                                          <p:val>
                                            <p:fltVal val="0"/>
                                          </p:val>
                                        </p:tav>
                                        <p:tav tm="100000">
                                          <p:val>
                                            <p:strVal val="#ppt_w"/>
                                          </p:val>
                                        </p:tav>
                                      </p:tavLst>
                                    </p:anim>
                                    <p:anim calcmode="lin" valueType="num">
                                      <p:cBhvr>
                                        <p:cTn id="123" dur="500" fill="hold"/>
                                        <p:tgtEl>
                                          <p:spTgt spid="129"/>
                                        </p:tgtEl>
                                        <p:attrNameLst>
                                          <p:attrName>ppt_h</p:attrName>
                                        </p:attrNameLst>
                                      </p:cBhvr>
                                      <p:tavLst>
                                        <p:tav tm="0">
                                          <p:val>
                                            <p:fltVal val="0"/>
                                          </p:val>
                                        </p:tav>
                                        <p:tav tm="100000">
                                          <p:val>
                                            <p:strVal val="#ppt_h"/>
                                          </p:val>
                                        </p:tav>
                                      </p:tavLst>
                                    </p:anim>
                                    <p:animEffect transition="in" filter="fade">
                                      <p:cBhvr>
                                        <p:cTn id="124" dur="500"/>
                                        <p:tgtEl>
                                          <p:spTgt spid="129"/>
                                        </p:tgtEl>
                                      </p:cBhvr>
                                    </p:animEffect>
                                  </p:childTnLst>
                                </p:cTn>
                              </p:par>
                              <p:par>
                                <p:cTn id="125" presetID="53" presetClass="entr" presetSubtype="16" fill="hold" nodeType="withEffect">
                                  <p:stCondLst>
                                    <p:cond delay="0"/>
                                  </p:stCondLst>
                                  <p:childTnLst>
                                    <p:set>
                                      <p:cBhvr>
                                        <p:cTn id="126" dur="1" fill="hold">
                                          <p:stCondLst>
                                            <p:cond delay="0"/>
                                          </p:stCondLst>
                                        </p:cTn>
                                        <p:tgtEl>
                                          <p:spTgt spid="130"/>
                                        </p:tgtEl>
                                        <p:attrNameLst>
                                          <p:attrName>style.visibility</p:attrName>
                                        </p:attrNameLst>
                                      </p:cBhvr>
                                      <p:to>
                                        <p:strVal val="visible"/>
                                      </p:to>
                                    </p:set>
                                    <p:anim calcmode="lin" valueType="num">
                                      <p:cBhvr>
                                        <p:cTn id="127" dur="500" fill="hold"/>
                                        <p:tgtEl>
                                          <p:spTgt spid="130"/>
                                        </p:tgtEl>
                                        <p:attrNameLst>
                                          <p:attrName>ppt_w</p:attrName>
                                        </p:attrNameLst>
                                      </p:cBhvr>
                                      <p:tavLst>
                                        <p:tav tm="0">
                                          <p:val>
                                            <p:fltVal val="0"/>
                                          </p:val>
                                        </p:tav>
                                        <p:tav tm="100000">
                                          <p:val>
                                            <p:strVal val="#ppt_w"/>
                                          </p:val>
                                        </p:tav>
                                      </p:tavLst>
                                    </p:anim>
                                    <p:anim calcmode="lin" valueType="num">
                                      <p:cBhvr>
                                        <p:cTn id="128" dur="500" fill="hold"/>
                                        <p:tgtEl>
                                          <p:spTgt spid="130"/>
                                        </p:tgtEl>
                                        <p:attrNameLst>
                                          <p:attrName>ppt_h</p:attrName>
                                        </p:attrNameLst>
                                      </p:cBhvr>
                                      <p:tavLst>
                                        <p:tav tm="0">
                                          <p:val>
                                            <p:fltVal val="0"/>
                                          </p:val>
                                        </p:tav>
                                        <p:tav tm="100000">
                                          <p:val>
                                            <p:strVal val="#ppt_h"/>
                                          </p:val>
                                        </p:tav>
                                      </p:tavLst>
                                    </p:anim>
                                    <p:animEffect transition="in" filter="fade">
                                      <p:cBhvr>
                                        <p:cTn id="129" dur="500"/>
                                        <p:tgtEl>
                                          <p:spTgt spid="130"/>
                                        </p:tgtEl>
                                      </p:cBhvr>
                                    </p:animEffect>
                                  </p:childTnLst>
                                </p:cTn>
                              </p:par>
                              <p:par>
                                <p:cTn id="130" presetID="53" presetClass="entr" presetSubtype="16" fill="hold" nodeType="withEffect">
                                  <p:stCondLst>
                                    <p:cond delay="0"/>
                                  </p:stCondLst>
                                  <p:childTnLst>
                                    <p:set>
                                      <p:cBhvr>
                                        <p:cTn id="131" dur="1" fill="hold">
                                          <p:stCondLst>
                                            <p:cond delay="0"/>
                                          </p:stCondLst>
                                        </p:cTn>
                                        <p:tgtEl>
                                          <p:spTgt spid="131"/>
                                        </p:tgtEl>
                                        <p:attrNameLst>
                                          <p:attrName>style.visibility</p:attrName>
                                        </p:attrNameLst>
                                      </p:cBhvr>
                                      <p:to>
                                        <p:strVal val="visible"/>
                                      </p:to>
                                    </p:set>
                                    <p:anim calcmode="lin" valueType="num">
                                      <p:cBhvr>
                                        <p:cTn id="132" dur="500" fill="hold"/>
                                        <p:tgtEl>
                                          <p:spTgt spid="131"/>
                                        </p:tgtEl>
                                        <p:attrNameLst>
                                          <p:attrName>ppt_w</p:attrName>
                                        </p:attrNameLst>
                                      </p:cBhvr>
                                      <p:tavLst>
                                        <p:tav tm="0">
                                          <p:val>
                                            <p:fltVal val="0"/>
                                          </p:val>
                                        </p:tav>
                                        <p:tav tm="100000">
                                          <p:val>
                                            <p:strVal val="#ppt_w"/>
                                          </p:val>
                                        </p:tav>
                                      </p:tavLst>
                                    </p:anim>
                                    <p:anim calcmode="lin" valueType="num">
                                      <p:cBhvr>
                                        <p:cTn id="133" dur="500" fill="hold"/>
                                        <p:tgtEl>
                                          <p:spTgt spid="131"/>
                                        </p:tgtEl>
                                        <p:attrNameLst>
                                          <p:attrName>ppt_h</p:attrName>
                                        </p:attrNameLst>
                                      </p:cBhvr>
                                      <p:tavLst>
                                        <p:tav tm="0">
                                          <p:val>
                                            <p:fltVal val="0"/>
                                          </p:val>
                                        </p:tav>
                                        <p:tav tm="100000">
                                          <p:val>
                                            <p:strVal val="#ppt_h"/>
                                          </p:val>
                                        </p:tav>
                                      </p:tavLst>
                                    </p:anim>
                                    <p:animEffect transition="in" filter="fade">
                                      <p:cBhvr>
                                        <p:cTn id="134" dur="500"/>
                                        <p:tgtEl>
                                          <p:spTgt spid="131"/>
                                        </p:tgtEl>
                                      </p:cBhvr>
                                    </p:animEffect>
                                  </p:childTnLst>
                                </p:cTn>
                              </p:par>
                              <p:par>
                                <p:cTn id="135" presetID="53" presetClass="entr" presetSubtype="16" fill="hold" nodeType="withEffect">
                                  <p:stCondLst>
                                    <p:cond delay="0"/>
                                  </p:stCondLst>
                                  <p:childTnLst>
                                    <p:set>
                                      <p:cBhvr>
                                        <p:cTn id="136" dur="1" fill="hold">
                                          <p:stCondLst>
                                            <p:cond delay="0"/>
                                          </p:stCondLst>
                                        </p:cTn>
                                        <p:tgtEl>
                                          <p:spTgt spid="132"/>
                                        </p:tgtEl>
                                        <p:attrNameLst>
                                          <p:attrName>style.visibility</p:attrName>
                                        </p:attrNameLst>
                                      </p:cBhvr>
                                      <p:to>
                                        <p:strVal val="visible"/>
                                      </p:to>
                                    </p:set>
                                    <p:anim calcmode="lin" valueType="num">
                                      <p:cBhvr>
                                        <p:cTn id="137" dur="500" fill="hold"/>
                                        <p:tgtEl>
                                          <p:spTgt spid="132"/>
                                        </p:tgtEl>
                                        <p:attrNameLst>
                                          <p:attrName>ppt_w</p:attrName>
                                        </p:attrNameLst>
                                      </p:cBhvr>
                                      <p:tavLst>
                                        <p:tav tm="0">
                                          <p:val>
                                            <p:fltVal val="0"/>
                                          </p:val>
                                        </p:tav>
                                        <p:tav tm="100000">
                                          <p:val>
                                            <p:strVal val="#ppt_w"/>
                                          </p:val>
                                        </p:tav>
                                      </p:tavLst>
                                    </p:anim>
                                    <p:anim calcmode="lin" valueType="num">
                                      <p:cBhvr>
                                        <p:cTn id="138" dur="500" fill="hold"/>
                                        <p:tgtEl>
                                          <p:spTgt spid="132"/>
                                        </p:tgtEl>
                                        <p:attrNameLst>
                                          <p:attrName>ppt_h</p:attrName>
                                        </p:attrNameLst>
                                      </p:cBhvr>
                                      <p:tavLst>
                                        <p:tav tm="0">
                                          <p:val>
                                            <p:fltVal val="0"/>
                                          </p:val>
                                        </p:tav>
                                        <p:tav tm="100000">
                                          <p:val>
                                            <p:strVal val="#ppt_h"/>
                                          </p:val>
                                        </p:tav>
                                      </p:tavLst>
                                    </p:anim>
                                    <p:animEffect transition="in" filter="fade">
                                      <p:cBhvr>
                                        <p:cTn id="139" dur="500"/>
                                        <p:tgtEl>
                                          <p:spTgt spid="132"/>
                                        </p:tgtEl>
                                      </p:cBhvr>
                                    </p:animEffect>
                                  </p:childTnLst>
                                </p:cTn>
                              </p:par>
                              <p:par>
                                <p:cTn id="140" presetID="53" presetClass="entr" presetSubtype="16" fill="hold" nodeType="withEffect">
                                  <p:stCondLst>
                                    <p:cond delay="0"/>
                                  </p:stCondLst>
                                  <p:childTnLst>
                                    <p:set>
                                      <p:cBhvr>
                                        <p:cTn id="141" dur="1" fill="hold">
                                          <p:stCondLst>
                                            <p:cond delay="0"/>
                                          </p:stCondLst>
                                        </p:cTn>
                                        <p:tgtEl>
                                          <p:spTgt spid="133"/>
                                        </p:tgtEl>
                                        <p:attrNameLst>
                                          <p:attrName>style.visibility</p:attrName>
                                        </p:attrNameLst>
                                      </p:cBhvr>
                                      <p:to>
                                        <p:strVal val="visible"/>
                                      </p:to>
                                    </p:set>
                                    <p:anim calcmode="lin" valueType="num">
                                      <p:cBhvr>
                                        <p:cTn id="142" dur="500" fill="hold"/>
                                        <p:tgtEl>
                                          <p:spTgt spid="133"/>
                                        </p:tgtEl>
                                        <p:attrNameLst>
                                          <p:attrName>ppt_w</p:attrName>
                                        </p:attrNameLst>
                                      </p:cBhvr>
                                      <p:tavLst>
                                        <p:tav tm="0">
                                          <p:val>
                                            <p:fltVal val="0"/>
                                          </p:val>
                                        </p:tav>
                                        <p:tav tm="100000">
                                          <p:val>
                                            <p:strVal val="#ppt_w"/>
                                          </p:val>
                                        </p:tav>
                                      </p:tavLst>
                                    </p:anim>
                                    <p:anim calcmode="lin" valueType="num">
                                      <p:cBhvr>
                                        <p:cTn id="143" dur="500" fill="hold"/>
                                        <p:tgtEl>
                                          <p:spTgt spid="133"/>
                                        </p:tgtEl>
                                        <p:attrNameLst>
                                          <p:attrName>ppt_h</p:attrName>
                                        </p:attrNameLst>
                                      </p:cBhvr>
                                      <p:tavLst>
                                        <p:tav tm="0">
                                          <p:val>
                                            <p:fltVal val="0"/>
                                          </p:val>
                                        </p:tav>
                                        <p:tav tm="100000">
                                          <p:val>
                                            <p:strVal val="#ppt_h"/>
                                          </p:val>
                                        </p:tav>
                                      </p:tavLst>
                                    </p:anim>
                                    <p:animEffect transition="in" filter="fade">
                                      <p:cBhvr>
                                        <p:cTn id="144" dur="500"/>
                                        <p:tgtEl>
                                          <p:spTgt spid="133"/>
                                        </p:tgtEl>
                                      </p:cBhvr>
                                    </p:animEffect>
                                  </p:childTnLst>
                                </p:cTn>
                              </p:par>
                              <p:par>
                                <p:cTn id="145" presetID="53" presetClass="entr" presetSubtype="16" fill="hold" nodeType="withEffect">
                                  <p:stCondLst>
                                    <p:cond delay="0"/>
                                  </p:stCondLst>
                                  <p:childTnLst>
                                    <p:set>
                                      <p:cBhvr>
                                        <p:cTn id="146" dur="1" fill="hold">
                                          <p:stCondLst>
                                            <p:cond delay="0"/>
                                          </p:stCondLst>
                                        </p:cTn>
                                        <p:tgtEl>
                                          <p:spTgt spid="134"/>
                                        </p:tgtEl>
                                        <p:attrNameLst>
                                          <p:attrName>style.visibility</p:attrName>
                                        </p:attrNameLst>
                                      </p:cBhvr>
                                      <p:to>
                                        <p:strVal val="visible"/>
                                      </p:to>
                                    </p:set>
                                    <p:anim calcmode="lin" valueType="num">
                                      <p:cBhvr>
                                        <p:cTn id="147" dur="500" fill="hold"/>
                                        <p:tgtEl>
                                          <p:spTgt spid="134"/>
                                        </p:tgtEl>
                                        <p:attrNameLst>
                                          <p:attrName>ppt_w</p:attrName>
                                        </p:attrNameLst>
                                      </p:cBhvr>
                                      <p:tavLst>
                                        <p:tav tm="0">
                                          <p:val>
                                            <p:fltVal val="0"/>
                                          </p:val>
                                        </p:tav>
                                        <p:tav tm="100000">
                                          <p:val>
                                            <p:strVal val="#ppt_w"/>
                                          </p:val>
                                        </p:tav>
                                      </p:tavLst>
                                    </p:anim>
                                    <p:anim calcmode="lin" valueType="num">
                                      <p:cBhvr>
                                        <p:cTn id="148" dur="500" fill="hold"/>
                                        <p:tgtEl>
                                          <p:spTgt spid="134"/>
                                        </p:tgtEl>
                                        <p:attrNameLst>
                                          <p:attrName>ppt_h</p:attrName>
                                        </p:attrNameLst>
                                      </p:cBhvr>
                                      <p:tavLst>
                                        <p:tav tm="0">
                                          <p:val>
                                            <p:fltVal val="0"/>
                                          </p:val>
                                        </p:tav>
                                        <p:tav tm="100000">
                                          <p:val>
                                            <p:strVal val="#ppt_h"/>
                                          </p:val>
                                        </p:tav>
                                      </p:tavLst>
                                    </p:anim>
                                    <p:animEffect transition="in" filter="fade">
                                      <p:cBhvr>
                                        <p:cTn id="149" dur="500"/>
                                        <p:tgtEl>
                                          <p:spTgt spid="134"/>
                                        </p:tgtEl>
                                      </p:cBhvr>
                                    </p:animEffect>
                                  </p:childTnLst>
                                </p:cTn>
                              </p:par>
                              <p:par>
                                <p:cTn id="150" presetID="53" presetClass="entr" presetSubtype="16" fill="hold" nodeType="withEffect">
                                  <p:stCondLst>
                                    <p:cond delay="0"/>
                                  </p:stCondLst>
                                  <p:childTnLst>
                                    <p:set>
                                      <p:cBhvr>
                                        <p:cTn id="151" dur="1" fill="hold">
                                          <p:stCondLst>
                                            <p:cond delay="0"/>
                                          </p:stCondLst>
                                        </p:cTn>
                                        <p:tgtEl>
                                          <p:spTgt spid="135"/>
                                        </p:tgtEl>
                                        <p:attrNameLst>
                                          <p:attrName>style.visibility</p:attrName>
                                        </p:attrNameLst>
                                      </p:cBhvr>
                                      <p:to>
                                        <p:strVal val="visible"/>
                                      </p:to>
                                    </p:set>
                                    <p:anim calcmode="lin" valueType="num">
                                      <p:cBhvr>
                                        <p:cTn id="152" dur="500" fill="hold"/>
                                        <p:tgtEl>
                                          <p:spTgt spid="135"/>
                                        </p:tgtEl>
                                        <p:attrNameLst>
                                          <p:attrName>ppt_w</p:attrName>
                                        </p:attrNameLst>
                                      </p:cBhvr>
                                      <p:tavLst>
                                        <p:tav tm="0">
                                          <p:val>
                                            <p:fltVal val="0"/>
                                          </p:val>
                                        </p:tav>
                                        <p:tav tm="100000">
                                          <p:val>
                                            <p:strVal val="#ppt_w"/>
                                          </p:val>
                                        </p:tav>
                                      </p:tavLst>
                                    </p:anim>
                                    <p:anim calcmode="lin" valueType="num">
                                      <p:cBhvr>
                                        <p:cTn id="153" dur="500" fill="hold"/>
                                        <p:tgtEl>
                                          <p:spTgt spid="135"/>
                                        </p:tgtEl>
                                        <p:attrNameLst>
                                          <p:attrName>ppt_h</p:attrName>
                                        </p:attrNameLst>
                                      </p:cBhvr>
                                      <p:tavLst>
                                        <p:tav tm="0">
                                          <p:val>
                                            <p:fltVal val="0"/>
                                          </p:val>
                                        </p:tav>
                                        <p:tav tm="100000">
                                          <p:val>
                                            <p:strVal val="#ppt_h"/>
                                          </p:val>
                                        </p:tav>
                                      </p:tavLst>
                                    </p:anim>
                                    <p:animEffect transition="in" filter="fade">
                                      <p:cBhvr>
                                        <p:cTn id="154" dur="500"/>
                                        <p:tgtEl>
                                          <p:spTgt spid="135"/>
                                        </p:tgtEl>
                                      </p:cBhvr>
                                    </p:animEffect>
                                  </p:childTnLst>
                                </p:cTn>
                              </p:par>
                              <p:par>
                                <p:cTn id="155" presetID="53" presetClass="entr" presetSubtype="16" fill="hold" nodeType="withEffect">
                                  <p:stCondLst>
                                    <p:cond delay="0"/>
                                  </p:stCondLst>
                                  <p:childTnLst>
                                    <p:set>
                                      <p:cBhvr>
                                        <p:cTn id="156" dur="1" fill="hold">
                                          <p:stCondLst>
                                            <p:cond delay="0"/>
                                          </p:stCondLst>
                                        </p:cTn>
                                        <p:tgtEl>
                                          <p:spTgt spid="136"/>
                                        </p:tgtEl>
                                        <p:attrNameLst>
                                          <p:attrName>style.visibility</p:attrName>
                                        </p:attrNameLst>
                                      </p:cBhvr>
                                      <p:to>
                                        <p:strVal val="visible"/>
                                      </p:to>
                                    </p:set>
                                    <p:anim calcmode="lin" valueType="num">
                                      <p:cBhvr>
                                        <p:cTn id="157" dur="500" fill="hold"/>
                                        <p:tgtEl>
                                          <p:spTgt spid="136"/>
                                        </p:tgtEl>
                                        <p:attrNameLst>
                                          <p:attrName>ppt_w</p:attrName>
                                        </p:attrNameLst>
                                      </p:cBhvr>
                                      <p:tavLst>
                                        <p:tav tm="0">
                                          <p:val>
                                            <p:fltVal val="0"/>
                                          </p:val>
                                        </p:tav>
                                        <p:tav tm="100000">
                                          <p:val>
                                            <p:strVal val="#ppt_w"/>
                                          </p:val>
                                        </p:tav>
                                      </p:tavLst>
                                    </p:anim>
                                    <p:anim calcmode="lin" valueType="num">
                                      <p:cBhvr>
                                        <p:cTn id="158" dur="500" fill="hold"/>
                                        <p:tgtEl>
                                          <p:spTgt spid="136"/>
                                        </p:tgtEl>
                                        <p:attrNameLst>
                                          <p:attrName>ppt_h</p:attrName>
                                        </p:attrNameLst>
                                      </p:cBhvr>
                                      <p:tavLst>
                                        <p:tav tm="0">
                                          <p:val>
                                            <p:fltVal val="0"/>
                                          </p:val>
                                        </p:tav>
                                        <p:tav tm="100000">
                                          <p:val>
                                            <p:strVal val="#ppt_h"/>
                                          </p:val>
                                        </p:tav>
                                      </p:tavLst>
                                    </p:anim>
                                    <p:animEffect transition="in" filter="fade">
                                      <p:cBhvr>
                                        <p:cTn id="159" dur="500"/>
                                        <p:tgtEl>
                                          <p:spTgt spid="136"/>
                                        </p:tgtEl>
                                      </p:cBhvr>
                                    </p:animEffect>
                                  </p:childTnLst>
                                </p:cTn>
                              </p:par>
                              <p:par>
                                <p:cTn id="160" presetID="53" presetClass="entr" presetSubtype="16" fill="hold" nodeType="withEffect">
                                  <p:stCondLst>
                                    <p:cond delay="0"/>
                                  </p:stCondLst>
                                  <p:childTnLst>
                                    <p:set>
                                      <p:cBhvr>
                                        <p:cTn id="161" dur="1" fill="hold">
                                          <p:stCondLst>
                                            <p:cond delay="0"/>
                                          </p:stCondLst>
                                        </p:cTn>
                                        <p:tgtEl>
                                          <p:spTgt spid="137"/>
                                        </p:tgtEl>
                                        <p:attrNameLst>
                                          <p:attrName>style.visibility</p:attrName>
                                        </p:attrNameLst>
                                      </p:cBhvr>
                                      <p:to>
                                        <p:strVal val="visible"/>
                                      </p:to>
                                    </p:set>
                                    <p:anim calcmode="lin" valueType="num">
                                      <p:cBhvr>
                                        <p:cTn id="162" dur="500" fill="hold"/>
                                        <p:tgtEl>
                                          <p:spTgt spid="137"/>
                                        </p:tgtEl>
                                        <p:attrNameLst>
                                          <p:attrName>ppt_w</p:attrName>
                                        </p:attrNameLst>
                                      </p:cBhvr>
                                      <p:tavLst>
                                        <p:tav tm="0">
                                          <p:val>
                                            <p:fltVal val="0"/>
                                          </p:val>
                                        </p:tav>
                                        <p:tav tm="100000">
                                          <p:val>
                                            <p:strVal val="#ppt_w"/>
                                          </p:val>
                                        </p:tav>
                                      </p:tavLst>
                                    </p:anim>
                                    <p:anim calcmode="lin" valueType="num">
                                      <p:cBhvr>
                                        <p:cTn id="163" dur="500" fill="hold"/>
                                        <p:tgtEl>
                                          <p:spTgt spid="137"/>
                                        </p:tgtEl>
                                        <p:attrNameLst>
                                          <p:attrName>ppt_h</p:attrName>
                                        </p:attrNameLst>
                                      </p:cBhvr>
                                      <p:tavLst>
                                        <p:tav tm="0">
                                          <p:val>
                                            <p:fltVal val="0"/>
                                          </p:val>
                                        </p:tav>
                                        <p:tav tm="100000">
                                          <p:val>
                                            <p:strVal val="#ppt_h"/>
                                          </p:val>
                                        </p:tav>
                                      </p:tavLst>
                                    </p:anim>
                                    <p:animEffect transition="in" filter="fade">
                                      <p:cBhvr>
                                        <p:cTn id="164" dur="500"/>
                                        <p:tgtEl>
                                          <p:spTgt spid="137"/>
                                        </p:tgtEl>
                                      </p:cBhvr>
                                    </p:animEffect>
                                  </p:childTnLst>
                                </p:cTn>
                              </p:par>
                              <p:par>
                                <p:cTn id="165" presetID="53" presetClass="entr" presetSubtype="16" fill="hold" nodeType="withEffect">
                                  <p:stCondLst>
                                    <p:cond delay="0"/>
                                  </p:stCondLst>
                                  <p:childTnLst>
                                    <p:set>
                                      <p:cBhvr>
                                        <p:cTn id="166" dur="1" fill="hold">
                                          <p:stCondLst>
                                            <p:cond delay="0"/>
                                          </p:stCondLst>
                                        </p:cTn>
                                        <p:tgtEl>
                                          <p:spTgt spid="138"/>
                                        </p:tgtEl>
                                        <p:attrNameLst>
                                          <p:attrName>style.visibility</p:attrName>
                                        </p:attrNameLst>
                                      </p:cBhvr>
                                      <p:to>
                                        <p:strVal val="visible"/>
                                      </p:to>
                                    </p:set>
                                    <p:anim calcmode="lin" valueType="num">
                                      <p:cBhvr>
                                        <p:cTn id="167" dur="500" fill="hold"/>
                                        <p:tgtEl>
                                          <p:spTgt spid="138"/>
                                        </p:tgtEl>
                                        <p:attrNameLst>
                                          <p:attrName>ppt_w</p:attrName>
                                        </p:attrNameLst>
                                      </p:cBhvr>
                                      <p:tavLst>
                                        <p:tav tm="0">
                                          <p:val>
                                            <p:fltVal val="0"/>
                                          </p:val>
                                        </p:tav>
                                        <p:tav tm="100000">
                                          <p:val>
                                            <p:strVal val="#ppt_w"/>
                                          </p:val>
                                        </p:tav>
                                      </p:tavLst>
                                    </p:anim>
                                    <p:anim calcmode="lin" valueType="num">
                                      <p:cBhvr>
                                        <p:cTn id="168" dur="500" fill="hold"/>
                                        <p:tgtEl>
                                          <p:spTgt spid="138"/>
                                        </p:tgtEl>
                                        <p:attrNameLst>
                                          <p:attrName>ppt_h</p:attrName>
                                        </p:attrNameLst>
                                      </p:cBhvr>
                                      <p:tavLst>
                                        <p:tav tm="0">
                                          <p:val>
                                            <p:fltVal val="0"/>
                                          </p:val>
                                        </p:tav>
                                        <p:tav tm="100000">
                                          <p:val>
                                            <p:strVal val="#ppt_h"/>
                                          </p:val>
                                        </p:tav>
                                      </p:tavLst>
                                    </p:anim>
                                    <p:animEffect transition="in" filter="fade">
                                      <p:cBhvr>
                                        <p:cTn id="169" dur="500"/>
                                        <p:tgtEl>
                                          <p:spTgt spid="138"/>
                                        </p:tgtEl>
                                      </p:cBhvr>
                                    </p:animEffect>
                                  </p:childTnLst>
                                </p:cTn>
                              </p:par>
                              <p:par>
                                <p:cTn id="170" presetID="53" presetClass="entr" presetSubtype="16" fill="hold" nodeType="withEffect">
                                  <p:stCondLst>
                                    <p:cond delay="0"/>
                                  </p:stCondLst>
                                  <p:childTnLst>
                                    <p:set>
                                      <p:cBhvr>
                                        <p:cTn id="171" dur="1" fill="hold">
                                          <p:stCondLst>
                                            <p:cond delay="0"/>
                                          </p:stCondLst>
                                        </p:cTn>
                                        <p:tgtEl>
                                          <p:spTgt spid="139"/>
                                        </p:tgtEl>
                                        <p:attrNameLst>
                                          <p:attrName>style.visibility</p:attrName>
                                        </p:attrNameLst>
                                      </p:cBhvr>
                                      <p:to>
                                        <p:strVal val="visible"/>
                                      </p:to>
                                    </p:set>
                                    <p:anim calcmode="lin" valueType="num">
                                      <p:cBhvr>
                                        <p:cTn id="172" dur="500" fill="hold"/>
                                        <p:tgtEl>
                                          <p:spTgt spid="139"/>
                                        </p:tgtEl>
                                        <p:attrNameLst>
                                          <p:attrName>ppt_w</p:attrName>
                                        </p:attrNameLst>
                                      </p:cBhvr>
                                      <p:tavLst>
                                        <p:tav tm="0">
                                          <p:val>
                                            <p:fltVal val="0"/>
                                          </p:val>
                                        </p:tav>
                                        <p:tav tm="100000">
                                          <p:val>
                                            <p:strVal val="#ppt_w"/>
                                          </p:val>
                                        </p:tav>
                                      </p:tavLst>
                                    </p:anim>
                                    <p:anim calcmode="lin" valueType="num">
                                      <p:cBhvr>
                                        <p:cTn id="173" dur="500" fill="hold"/>
                                        <p:tgtEl>
                                          <p:spTgt spid="139"/>
                                        </p:tgtEl>
                                        <p:attrNameLst>
                                          <p:attrName>ppt_h</p:attrName>
                                        </p:attrNameLst>
                                      </p:cBhvr>
                                      <p:tavLst>
                                        <p:tav tm="0">
                                          <p:val>
                                            <p:fltVal val="0"/>
                                          </p:val>
                                        </p:tav>
                                        <p:tav tm="100000">
                                          <p:val>
                                            <p:strVal val="#ppt_h"/>
                                          </p:val>
                                        </p:tav>
                                      </p:tavLst>
                                    </p:anim>
                                    <p:animEffect transition="in" filter="fade">
                                      <p:cBhvr>
                                        <p:cTn id="174" dur="500"/>
                                        <p:tgtEl>
                                          <p:spTgt spid="139"/>
                                        </p:tgtEl>
                                      </p:cBhvr>
                                    </p:animEffect>
                                  </p:childTnLst>
                                </p:cTn>
                              </p:par>
                              <p:par>
                                <p:cTn id="175" presetID="53" presetClass="entr" presetSubtype="16" fill="hold" nodeType="withEffect">
                                  <p:stCondLst>
                                    <p:cond delay="0"/>
                                  </p:stCondLst>
                                  <p:childTnLst>
                                    <p:set>
                                      <p:cBhvr>
                                        <p:cTn id="176" dur="1" fill="hold">
                                          <p:stCondLst>
                                            <p:cond delay="0"/>
                                          </p:stCondLst>
                                        </p:cTn>
                                        <p:tgtEl>
                                          <p:spTgt spid="140"/>
                                        </p:tgtEl>
                                        <p:attrNameLst>
                                          <p:attrName>style.visibility</p:attrName>
                                        </p:attrNameLst>
                                      </p:cBhvr>
                                      <p:to>
                                        <p:strVal val="visible"/>
                                      </p:to>
                                    </p:set>
                                    <p:anim calcmode="lin" valueType="num">
                                      <p:cBhvr>
                                        <p:cTn id="177" dur="500" fill="hold"/>
                                        <p:tgtEl>
                                          <p:spTgt spid="140"/>
                                        </p:tgtEl>
                                        <p:attrNameLst>
                                          <p:attrName>ppt_w</p:attrName>
                                        </p:attrNameLst>
                                      </p:cBhvr>
                                      <p:tavLst>
                                        <p:tav tm="0">
                                          <p:val>
                                            <p:fltVal val="0"/>
                                          </p:val>
                                        </p:tav>
                                        <p:tav tm="100000">
                                          <p:val>
                                            <p:strVal val="#ppt_w"/>
                                          </p:val>
                                        </p:tav>
                                      </p:tavLst>
                                    </p:anim>
                                    <p:anim calcmode="lin" valueType="num">
                                      <p:cBhvr>
                                        <p:cTn id="178" dur="500" fill="hold"/>
                                        <p:tgtEl>
                                          <p:spTgt spid="140"/>
                                        </p:tgtEl>
                                        <p:attrNameLst>
                                          <p:attrName>ppt_h</p:attrName>
                                        </p:attrNameLst>
                                      </p:cBhvr>
                                      <p:tavLst>
                                        <p:tav tm="0">
                                          <p:val>
                                            <p:fltVal val="0"/>
                                          </p:val>
                                        </p:tav>
                                        <p:tav tm="100000">
                                          <p:val>
                                            <p:strVal val="#ppt_h"/>
                                          </p:val>
                                        </p:tav>
                                      </p:tavLst>
                                    </p:anim>
                                    <p:animEffect transition="in" filter="fade">
                                      <p:cBhvr>
                                        <p:cTn id="179" dur="500"/>
                                        <p:tgtEl>
                                          <p:spTgt spid="140"/>
                                        </p:tgtEl>
                                      </p:cBhvr>
                                    </p:animEffect>
                                  </p:childTnLst>
                                </p:cTn>
                              </p:par>
                              <p:par>
                                <p:cTn id="180" presetID="53" presetClass="entr" presetSubtype="16" fill="hold" nodeType="withEffect">
                                  <p:stCondLst>
                                    <p:cond delay="0"/>
                                  </p:stCondLst>
                                  <p:childTnLst>
                                    <p:set>
                                      <p:cBhvr>
                                        <p:cTn id="181" dur="1" fill="hold">
                                          <p:stCondLst>
                                            <p:cond delay="0"/>
                                          </p:stCondLst>
                                        </p:cTn>
                                        <p:tgtEl>
                                          <p:spTgt spid="141"/>
                                        </p:tgtEl>
                                        <p:attrNameLst>
                                          <p:attrName>style.visibility</p:attrName>
                                        </p:attrNameLst>
                                      </p:cBhvr>
                                      <p:to>
                                        <p:strVal val="visible"/>
                                      </p:to>
                                    </p:set>
                                    <p:anim calcmode="lin" valueType="num">
                                      <p:cBhvr>
                                        <p:cTn id="182" dur="500" fill="hold"/>
                                        <p:tgtEl>
                                          <p:spTgt spid="141"/>
                                        </p:tgtEl>
                                        <p:attrNameLst>
                                          <p:attrName>ppt_w</p:attrName>
                                        </p:attrNameLst>
                                      </p:cBhvr>
                                      <p:tavLst>
                                        <p:tav tm="0">
                                          <p:val>
                                            <p:fltVal val="0"/>
                                          </p:val>
                                        </p:tav>
                                        <p:tav tm="100000">
                                          <p:val>
                                            <p:strVal val="#ppt_w"/>
                                          </p:val>
                                        </p:tav>
                                      </p:tavLst>
                                    </p:anim>
                                    <p:anim calcmode="lin" valueType="num">
                                      <p:cBhvr>
                                        <p:cTn id="183" dur="500" fill="hold"/>
                                        <p:tgtEl>
                                          <p:spTgt spid="141"/>
                                        </p:tgtEl>
                                        <p:attrNameLst>
                                          <p:attrName>ppt_h</p:attrName>
                                        </p:attrNameLst>
                                      </p:cBhvr>
                                      <p:tavLst>
                                        <p:tav tm="0">
                                          <p:val>
                                            <p:fltVal val="0"/>
                                          </p:val>
                                        </p:tav>
                                        <p:tav tm="100000">
                                          <p:val>
                                            <p:strVal val="#ppt_h"/>
                                          </p:val>
                                        </p:tav>
                                      </p:tavLst>
                                    </p:anim>
                                    <p:animEffect transition="in" filter="fade">
                                      <p:cBhvr>
                                        <p:cTn id="184" dur="500"/>
                                        <p:tgtEl>
                                          <p:spTgt spid="141"/>
                                        </p:tgtEl>
                                      </p:cBhvr>
                                    </p:animEffect>
                                  </p:childTnLst>
                                </p:cTn>
                              </p:par>
                              <p:par>
                                <p:cTn id="185" presetID="53" presetClass="entr" presetSubtype="16" fill="hold" nodeType="withEffect">
                                  <p:stCondLst>
                                    <p:cond delay="0"/>
                                  </p:stCondLst>
                                  <p:childTnLst>
                                    <p:set>
                                      <p:cBhvr>
                                        <p:cTn id="186" dur="1" fill="hold">
                                          <p:stCondLst>
                                            <p:cond delay="0"/>
                                          </p:stCondLst>
                                        </p:cTn>
                                        <p:tgtEl>
                                          <p:spTgt spid="142"/>
                                        </p:tgtEl>
                                        <p:attrNameLst>
                                          <p:attrName>style.visibility</p:attrName>
                                        </p:attrNameLst>
                                      </p:cBhvr>
                                      <p:to>
                                        <p:strVal val="visible"/>
                                      </p:to>
                                    </p:set>
                                    <p:anim calcmode="lin" valueType="num">
                                      <p:cBhvr>
                                        <p:cTn id="187" dur="500" fill="hold"/>
                                        <p:tgtEl>
                                          <p:spTgt spid="142"/>
                                        </p:tgtEl>
                                        <p:attrNameLst>
                                          <p:attrName>ppt_w</p:attrName>
                                        </p:attrNameLst>
                                      </p:cBhvr>
                                      <p:tavLst>
                                        <p:tav tm="0">
                                          <p:val>
                                            <p:fltVal val="0"/>
                                          </p:val>
                                        </p:tav>
                                        <p:tav tm="100000">
                                          <p:val>
                                            <p:strVal val="#ppt_w"/>
                                          </p:val>
                                        </p:tav>
                                      </p:tavLst>
                                    </p:anim>
                                    <p:anim calcmode="lin" valueType="num">
                                      <p:cBhvr>
                                        <p:cTn id="188" dur="500" fill="hold"/>
                                        <p:tgtEl>
                                          <p:spTgt spid="142"/>
                                        </p:tgtEl>
                                        <p:attrNameLst>
                                          <p:attrName>ppt_h</p:attrName>
                                        </p:attrNameLst>
                                      </p:cBhvr>
                                      <p:tavLst>
                                        <p:tav tm="0">
                                          <p:val>
                                            <p:fltVal val="0"/>
                                          </p:val>
                                        </p:tav>
                                        <p:tav tm="100000">
                                          <p:val>
                                            <p:strVal val="#ppt_h"/>
                                          </p:val>
                                        </p:tav>
                                      </p:tavLst>
                                    </p:anim>
                                    <p:animEffect transition="in" filter="fade">
                                      <p:cBhvr>
                                        <p:cTn id="189" dur="500"/>
                                        <p:tgtEl>
                                          <p:spTgt spid="142"/>
                                        </p:tgtEl>
                                      </p:cBhvr>
                                    </p:animEffect>
                                  </p:childTnLst>
                                </p:cTn>
                              </p:par>
                              <p:par>
                                <p:cTn id="190" presetID="53" presetClass="entr" presetSubtype="16" fill="hold" nodeType="withEffect">
                                  <p:stCondLst>
                                    <p:cond delay="0"/>
                                  </p:stCondLst>
                                  <p:childTnLst>
                                    <p:set>
                                      <p:cBhvr>
                                        <p:cTn id="191" dur="1" fill="hold">
                                          <p:stCondLst>
                                            <p:cond delay="0"/>
                                          </p:stCondLst>
                                        </p:cTn>
                                        <p:tgtEl>
                                          <p:spTgt spid="143"/>
                                        </p:tgtEl>
                                        <p:attrNameLst>
                                          <p:attrName>style.visibility</p:attrName>
                                        </p:attrNameLst>
                                      </p:cBhvr>
                                      <p:to>
                                        <p:strVal val="visible"/>
                                      </p:to>
                                    </p:set>
                                    <p:anim calcmode="lin" valueType="num">
                                      <p:cBhvr>
                                        <p:cTn id="192" dur="500" fill="hold"/>
                                        <p:tgtEl>
                                          <p:spTgt spid="143"/>
                                        </p:tgtEl>
                                        <p:attrNameLst>
                                          <p:attrName>ppt_w</p:attrName>
                                        </p:attrNameLst>
                                      </p:cBhvr>
                                      <p:tavLst>
                                        <p:tav tm="0">
                                          <p:val>
                                            <p:fltVal val="0"/>
                                          </p:val>
                                        </p:tav>
                                        <p:tav tm="100000">
                                          <p:val>
                                            <p:strVal val="#ppt_w"/>
                                          </p:val>
                                        </p:tav>
                                      </p:tavLst>
                                    </p:anim>
                                    <p:anim calcmode="lin" valueType="num">
                                      <p:cBhvr>
                                        <p:cTn id="193" dur="500" fill="hold"/>
                                        <p:tgtEl>
                                          <p:spTgt spid="143"/>
                                        </p:tgtEl>
                                        <p:attrNameLst>
                                          <p:attrName>ppt_h</p:attrName>
                                        </p:attrNameLst>
                                      </p:cBhvr>
                                      <p:tavLst>
                                        <p:tav tm="0">
                                          <p:val>
                                            <p:fltVal val="0"/>
                                          </p:val>
                                        </p:tav>
                                        <p:tav tm="100000">
                                          <p:val>
                                            <p:strVal val="#ppt_h"/>
                                          </p:val>
                                        </p:tav>
                                      </p:tavLst>
                                    </p:anim>
                                    <p:animEffect transition="in" filter="fade">
                                      <p:cBhvr>
                                        <p:cTn id="194" dur="500"/>
                                        <p:tgtEl>
                                          <p:spTgt spid="1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Shape 105"/>
          <p:cNvSpPr txBox="1">
            <a:spLocks noGrp="1"/>
          </p:cNvSpPr>
          <p:nvPr>
            <p:ph type="title"/>
          </p:nvPr>
        </p:nvSpPr>
        <p:spPr>
          <a:xfrm>
            <a:off x="457203" y="205978"/>
            <a:ext cx="8141700" cy="683099"/>
          </a:xfrm>
          <a:prstGeom prst="rect">
            <a:avLst/>
          </a:prstGeom>
        </p:spPr>
        <p:txBody>
          <a:bodyPr vert="horz" lIns="91425" tIns="91425" rIns="91425" bIns="91425" rtlCol="0" anchor="ctr" anchorCtr="0">
            <a:noAutofit/>
          </a:bodyPr>
          <a:lstStyle/>
          <a:p>
            <a:r>
              <a:rPr lang="lt-LT" sz="3001" noProof="0" dirty="0" smtClean="0">
                <a:solidFill>
                  <a:srgbClr val="434343"/>
                </a:solidFill>
                <a:latin typeface="Trebuchet MS"/>
                <a:ea typeface="Trebuchet MS"/>
                <a:cs typeface="Trebuchet MS"/>
                <a:sym typeface="Trebuchet MS"/>
                <a:rtl val="0"/>
              </a:rPr>
              <a:t>Koledžų sistema</a:t>
            </a:r>
            <a:endParaRPr lang="lt-LT" sz="3001" noProof="0" dirty="0">
              <a:solidFill>
                <a:srgbClr val="434343"/>
              </a:solidFill>
              <a:latin typeface="Trebuchet MS"/>
              <a:ea typeface="Trebuchet MS"/>
              <a:cs typeface="Trebuchet MS"/>
              <a:sym typeface="Trebuchet MS"/>
              <a:rtl val="0"/>
            </a:endParaRPr>
          </a:p>
        </p:txBody>
      </p:sp>
      <p:sp>
        <p:nvSpPr>
          <p:cNvPr id="4" name="Shape 90"/>
          <p:cNvSpPr txBox="1">
            <a:spLocks noGrp="1"/>
          </p:cNvSpPr>
          <p:nvPr>
            <p:ph type="body" idx="4294967295"/>
          </p:nvPr>
        </p:nvSpPr>
        <p:spPr>
          <a:xfrm>
            <a:off x="278677" y="1071160"/>
            <a:ext cx="4179028" cy="3054039"/>
          </a:xfrm>
          <a:prstGeom prst="round2DiagRect">
            <a:avLst/>
          </a:prstGeom>
          <a:solidFill>
            <a:schemeClr val="bg1">
              <a:alpha val="70000"/>
            </a:schemeClr>
          </a:solidFill>
          <a:ln>
            <a:solidFill>
              <a:schemeClr val="tx2"/>
            </a:solidFill>
          </a:ln>
        </p:spPr>
        <p:style>
          <a:lnRef idx="1">
            <a:schemeClr val="accent2"/>
          </a:lnRef>
          <a:fillRef idx="2">
            <a:schemeClr val="accent2"/>
          </a:fillRef>
          <a:effectRef idx="1">
            <a:schemeClr val="accent2"/>
          </a:effectRef>
          <a:fontRef idx="minor">
            <a:schemeClr val="dk1"/>
          </a:fontRef>
        </p:style>
        <p:txBody>
          <a:bodyPr vert="horz" lIns="91425" tIns="90000" rIns="91425" bIns="91425" rtlCol="0" anchor="t" anchorCtr="0">
            <a:noAutofit/>
          </a:bodyPr>
          <a:lstStyle/>
          <a:p>
            <a:pPr marL="0" indent="0" algn="ctr" fontAlgn="ctr">
              <a:buNone/>
            </a:pPr>
            <a:r>
              <a:rPr lang="lt-LT" sz="3001" b="1" noProof="0" dirty="0" smtClean="0">
                <a:solidFill>
                  <a:srgbClr val="434343"/>
                </a:solidFill>
              </a:rPr>
              <a:t>Cambridge</a:t>
            </a:r>
          </a:p>
          <a:p>
            <a:pPr fontAlgn="t"/>
            <a:r>
              <a:rPr lang="lt-LT" sz="2000" noProof="0" dirty="0" smtClean="0"/>
              <a:t>31 koledžas</a:t>
            </a:r>
            <a:br>
              <a:rPr lang="lt-LT" sz="2000" noProof="0" dirty="0" smtClean="0"/>
            </a:br>
            <a:endParaRPr lang="lt-LT" sz="2000" noProof="0" dirty="0" smtClean="0"/>
          </a:p>
          <a:p>
            <a:pPr fontAlgn="t"/>
            <a:r>
              <a:rPr lang="lt-LT" sz="2000" noProof="0" dirty="0" smtClean="0"/>
              <a:t>5 koledžai tik magistrantams</a:t>
            </a:r>
          </a:p>
          <a:p>
            <a:pPr fontAlgn="t"/>
            <a:r>
              <a:rPr lang="lt-LT" sz="2000" noProof="0" dirty="0" smtClean="0"/>
              <a:t>3 koledžai tik studentams virš 21 metų</a:t>
            </a:r>
          </a:p>
          <a:p>
            <a:pPr fontAlgn="t"/>
            <a:r>
              <a:rPr lang="lt-LT" sz="2000" noProof="0" dirty="0" smtClean="0"/>
              <a:t>3 moterų koledžai</a:t>
            </a:r>
          </a:p>
          <a:p>
            <a:pPr fontAlgn="t"/>
            <a:endParaRPr lang="lt-LT" sz="2000" noProof="0" dirty="0"/>
          </a:p>
        </p:txBody>
      </p:sp>
      <p:sp>
        <p:nvSpPr>
          <p:cNvPr id="5" name="Shape 90"/>
          <p:cNvSpPr txBox="1">
            <a:spLocks noGrp="1"/>
          </p:cNvSpPr>
          <p:nvPr>
            <p:ph type="body" idx="4294967295"/>
          </p:nvPr>
        </p:nvSpPr>
        <p:spPr>
          <a:xfrm>
            <a:off x="4643437" y="1071155"/>
            <a:ext cx="4222163" cy="3054039"/>
          </a:xfrm>
          <a:prstGeom prst="round2DiagRect">
            <a:avLst/>
          </a:prstGeom>
          <a:solidFill>
            <a:schemeClr val="bg1">
              <a:alpha val="70000"/>
            </a:schemeClr>
          </a:solidFill>
          <a:ln>
            <a:solidFill>
              <a:schemeClr val="tx2"/>
            </a:solidFill>
          </a:ln>
        </p:spPr>
        <p:style>
          <a:lnRef idx="1">
            <a:schemeClr val="accent2"/>
          </a:lnRef>
          <a:fillRef idx="2">
            <a:schemeClr val="accent2"/>
          </a:fillRef>
          <a:effectRef idx="1">
            <a:schemeClr val="accent2"/>
          </a:effectRef>
          <a:fontRef idx="minor">
            <a:schemeClr val="dk1"/>
          </a:fontRef>
        </p:style>
        <p:txBody>
          <a:bodyPr vert="horz" lIns="91425" tIns="90000" rIns="91425" bIns="91425" rtlCol="0" anchor="t" anchorCtr="0">
            <a:noAutofit/>
          </a:bodyPr>
          <a:lstStyle/>
          <a:p>
            <a:pPr marL="0" indent="0" algn="ctr" fontAlgn="ctr">
              <a:spcBef>
                <a:spcPts val="0"/>
              </a:spcBef>
              <a:buNone/>
            </a:pPr>
            <a:r>
              <a:rPr lang="lt-LT" sz="3001" b="1" noProof="0" dirty="0" smtClean="0">
                <a:solidFill>
                  <a:srgbClr val="434343"/>
                </a:solidFill>
              </a:rPr>
              <a:t>Oxford</a:t>
            </a:r>
          </a:p>
          <a:p>
            <a:pPr fontAlgn="t"/>
            <a:r>
              <a:rPr lang="lt-LT" sz="2000" noProof="0" dirty="0" smtClean="0"/>
              <a:t>38 koledžai</a:t>
            </a:r>
          </a:p>
          <a:p>
            <a:pPr fontAlgn="t"/>
            <a:r>
              <a:rPr lang="lt-LT" sz="2000" noProof="0" dirty="0" smtClean="0"/>
              <a:t>6 „Private Permanent Hall“</a:t>
            </a:r>
          </a:p>
          <a:p>
            <a:pPr fontAlgn="t"/>
            <a:r>
              <a:rPr lang="lt-LT" sz="2000" noProof="0" dirty="0" smtClean="0"/>
              <a:t>7 koledžai tik magistrantams</a:t>
            </a:r>
          </a:p>
          <a:p>
            <a:pPr fontAlgn="t"/>
            <a:r>
              <a:rPr lang="lt-LT" sz="2000" noProof="0" dirty="0" smtClean="0"/>
              <a:t>4 koledžai tik studentams virš 21 metų</a:t>
            </a:r>
            <a:endParaRPr lang="lt-LT" sz="2000" noProof="0" dirty="0"/>
          </a:p>
        </p:txBody>
      </p:sp>
      <p:sp>
        <p:nvSpPr>
          <p:cNvPr id="7" name="Shape 90"/>
          <p:cNvSpPr txBox="1">
            <a:spLocks noGrp="1"/>
          </p:cNvSpPr>
          <p:nvPr>
            <p:ph type="body" idx="4294967295"/>
          </p:nvPr>
        </p:nvSpPr>
        <p:spPr>
          <a:xfrm>
            <a:off x="2324101" y="4307271"/>
            <a:ext cx="4407900" cy="547440"/>
          </a:xfrm>
          <a:prstGeom prst="round2DiagRect">
            <a:avLst/>
          </a:prstGeom>
          <a:solidFill>
            <a:schemeClr val="bg1">
              <a:alpha val="70000"/>
            </a:schemeClr>
          </a:solidFill>
          <a:ln>
            <a:solidFill>
              <a:schemeClr val="tx2"/>
            </a:solidFill>
          </a:ln>
        </p:spPr>
        <p:style>
          <a:lnRef idx="1">
            <a:schemeClr val="accent2"/>
          </a:lnRef>
          <a:fillRef idx="2">
            <a:schemeClr val="accent2"/>
          </a:fillRef>
          <a:effectRef idx="1">
            <a:schemeClr val="accent2"/>
          </a:effectRef>
          <a:fontRef idx="minor">
            <a:schemeClr val="dk1"/>
          </a:fontRef>
        </p:style>
        <p:txBody>
          <a:bodyPr vert="horz" lIns="91425" tIns="90000" rIns="91425" bIns="91425" rtlCol="0" anchor="t" anchorCtr="0">
            <a:noAutofit/>
          </a:bodyPr>
          <a:lstStyle/>
          <a:p>
            <a:pPr marL="0" indent="0" algn="ctr" fontAlgn="t">
              <a:buNone/>
            </a:pPr>
            <a:r>
              <a:rPr lang="lt-LT" sz="2000" noProof="0" dirty="0"/>
              <a:t>Pasirinktą dalyką siūlo ne visi koledžai</a:t>
            </a:r>
          </a:p>
        </p:txBody>
      </p:sp>
    </p:spTree>
    <p:extLst>
      <p:ext uri="{BB962C8B-B14F-4D97-AF65-F5344CB8AC3E}">
        <p14:creationId xmlns:p14="http://schemas.microsoft.com/office/powerpoint/2010/main" val="2736672593"/>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bg/>
                                          </p:spTgt>
                                        </p:tgtEl>
                                        <p:attrNameLst>
                                          <p:attrName>style.visibility</p:attrName>
                                        </p:attrNameLst>
                                      </p:cBhvr>
                                      <p:to>
                                        <p:strVal val="visible"/>
                                      </p:to>
                                    </p:set>
                                    <p:animEffect transition="in" filter="fade">
                                      <p:cBhvr>
                                        <p:cTn id="7" dur="500"/>
                                        <p:tgtEl>
                                          <p:spTgt spid="4">
                                            <p:bg/>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bg/>
                                          </p:spTgt>
                                        </p:tgtEl>
                                        <p:attrNameLst>
                                          <p:attrName>style.visibility</p:attrName>
                                        </p:attrNameLst>
                                      </p:cBhvr>
                                      <p:to>
                                        <p:strVal val="visible"/>
                                      </p:to>
                                    </p:set>
                                    <p:animEffect transition="in" filter="fade">
                                      <p:cBhvr>
                                        <p:cTn id="10" dur="500"/>
                                        <p:tgtEl>
                                          <p:spTgt spid="5">
                                            <p:bg/>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animEffect transition="in" filter="fade">
                                      <p:cBhvr>
                                        <p:cTn id="13" dur="500"/>
                                        <p:tgtEl>
                                          <p:spTgt spid="4">
                                            <p:txEl>
                                              <p:pRg st="0" end="0"/>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
                                            <p:txEl>
                                              <p:pRg st="0" end="0"/>
                                            </p:txEl>
                                          </p:spTgt>
                                        </p:tgtEl>
                                        <p:attrNameLst>
                                          <p:attrName>style.visibility</p:attrName>
                                        </p:attrNameLst>
                                      </p:cBhvr>
                                      <p:to>
                                        <p:strVal val="visible"/>
                                      </p:to>
                                    </p:set>
                                    <p:animEffect transition="in" filter="fade">
                                      <p:cBhvr>
                                        <p:cTn id="16" dur="500"/>
                                        <p:tgtEl>
                                          <p:spTgt spid="5">
                                            <p:txEl>
                                              <p:pRg st="0" end="0"/>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animEffect transition="in" filter="fade">
                                      <p:cBhvr>
                                        <p:cTn id="19" dur="500"/>
                                        <p:tgtEl>
                                          <p:spTgt spid="4">
                                            <p:txEl>
                                              <p:pRg st="1" end="1"/>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5">
                                            <p:txEl>
                                              <p:pRg st="1" end="1"/>
                                            </p:txEl>
                                          </p:spTgt>
                                        </p:tgtEl>
                                        <p:attrNameLst>
                                          <p:attrName>style.visibility</p:attrName>
                                        </p:attrNameLst>
                                      </p:cBhvr>
                                      <p:to>
                                        <p:strVal val="visible"/>
                                      </p:to>
                                    </p:set>
                                    <p:animEffect transition="in" filter="fade">
                                      <p:cBhvr>
                                        <p:cTn id="22" dur="500"/>
                                        <p:tgtEl>
                                          <p:spTgt spid="5">
                                            <p:txEl>
                                              <p:pRg st="1" end="1"/>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5">
                                            <p:txEl>
                                              <p:pRg st="2" end="2"/>
                                            </p:txEl>
                                          </p:spTgt>
                                        </p:tgtEl>
                                        <p:attrNameLst>
                                          <p:attrName>style.visibility</p:attrName>
                                        </p:attrNameLst>
                                      </p:cBhvr>
                                      <p:to>
                                        <p:strVal val="visible"/>
                                      </p:to>
                                    </p:set>
                                    <p:animEffect transition="in" filter="fade">
                                      <p:cBhvr>
                                        <p:cTn id="25" dur="500"/>
                                        <p:tgtEl>
                                          <p:spTgt spid="5">
                                            <p:txEl>
                                              <p:pRg st="2" end="2"/>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4">
                                            <p:txEl>
                                              <p:pRg st="2" end="2"/>
                                            </p:txEl>
                                          </p:spTgt>
                                        </p:tgtEl>
                                        <p:attrNameLst>
                                          <p:attrName>style.visibility</p:attrName>
                                        </p:attrNameLst>
                                      </p:cBhvr>
                                      <p:to>
                                        <p:strVal val="visible"/>
                                      </p:to>
                                    </p:set>
                                    <p:animEffect transition="in" filter="fade">
                                      <p:cBhvr>
                                        <p:cTn id="30" dur="500"/>
                                        <p:tgtEl>
                                          <p:spTgt spid="4">
                                            <p:txEl>
                                              <p:pRg st="2" end="2"/>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5">
                                            <p:txEl>
                                              <p:pRg st="3" end="3"/>
                                            </p:txEl>
                                          </p:spTgt>
                                        </p:tgtEl>
                                        <p:attrNameLst>
                                          <p:attrName>style.visibility</p:attrName>
                                        </p:attrNameLst>
                                      </p:cBhvr>
                                      <p:to>
                                        <p:strVal val="visible"/>
                                      </p:to>
                                    </p:set>
                                    <p:animEffect transition="in" filter="fade">
                                      <p:cBhvr>
                                        <p:cTn id="33" dur="500"/>
                                        <p:tgtEl>
                                          <p:spTgt spid="5">
                                            <p:txEl>
                                              <p:pRg st="3" end="3"/>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4">
                                            <p:txEl>
                                              <p:pRg st="3" end="3"/>
                                            </p:txEl>
                                          </p:spTgt>
                                        </p:tgtEl>
                                        <p:attrNameLst>
                                          <p:attrName>style.visibility</p:attrName>
                                        </p:attrNameLst>
                                      </p:cBhvr>
                                      <p:to>
                                        <p:strVal val="visible"/>
                                      </p:to>
                                    </p:set>
                                    <p:animEffect transition="in" filter="fade">
                                      <p:cBhvr>
                                        <p:cTn id="38" dur="500"/>
                                        <p:tgtEl>
                                          <p:spTgt spid="4">
                                            <p:txEl>
                                              <p:pRg st="3" end="3"/>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5">
                                            <p:txEl>
                                              <p:pRg st="4" end="4"/>
                                            </p:txEl>
                                          </p:spTgt>
                                        </p:tgtEl>
                                        <p:attrNameLst>
                                          <p:attrName>style.visibility</p:attrName>
                                        </p:attrNameLst>
                                      </p:cBhvr>
                                      <p:to>
                                        <p:strVal val="visible"/>
                                      </p:to>
                                    </p:set>
                                    <p:animEffect transition="in" filter="fade">
                                      <p:cBhvr>
                                        <p:cTn id="41" dur="500"/>
                                        <p:tgtEl>
                                          <p:spTgt spid="5">
                                            <p:txEl>
                                              <p:pRg st="4" end="4"/>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4">
                                            <p:txEl>
                                              <p:pRg st="4" end="4"/>
                                            </p:txEl>
                                          </p:spTgt>
                                        </p:tgtEl>
                                        <p:attrNameLst>
                                          <p:attrName>style.visibility</p:attrName>
                                        </p:attrNameLst>
                                      </p:cBhvr>
                                      <p:to>
                                        <p:strVal val="visible"/>
                                      </p:to>
                                    </p:set>
                                    <p:animEffect transition="in" filter="fade">
                                      <p:cBhvr>
                                        <p:cTn id="46" dur="500"/>
                                        <p:tgtEl>
                                          <p:spTgt spid="4">
                                            <p:txEl>
                                              <p:pRg st="4" end="4"/>
                                            </p:txEl>
                                          </p:spTgt>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7">
                                            <p:bg/>
                                          </p:spTgt>
                                        </p:tgtEl>
                                        <p:attrNameLst>
                                          <p:attrName>style.visibility</p:attrName>
                                        </p:attrNameLst>
                                      </p:cBhvr>
                                      <p:to>
                                        <p:strVal val="visible"/>
                                      </p:to>
                                    </p:set>
                                    <p:animEffect transition="in" filter="fade">
                                      <p:cBhvr>
                                        <p:cTn id="49" dur="500"/>
                                        <p:tgtEl>
                                          <p:spTgt spid="7">
                                            <p:bg/>
                                          </p:spTgt>
                                        </p:tgtEl>
                                      </p:cBhvr>
                                    </p:animEffect>
                                  </p:childTnLst>
                                </p:cTn>
                              </p:par>
                              <p:par>
                                <p:cTn id="50" presetID="10" presetClass="entr" presetSubtype="0" fill="hold" nodeType="withEffect">
                                  <p:stCondLst>
                                    <p:cond delay="0"/>
                                  </p:stCondLst>
                                  <p:childTnLst>
                                    <p:set>
                                      <p:cBhvr>
                                        <p:cTn id="51" dur="1" fill="hold">
                                          <p:stCondLst>
                                            <p:cond delay="0"/>
                                          </p:stCondLst>
                                        </p:cTn>
                                        <p:tgtEl>
                                          <p:spTgt spid="7">
                                            <p:txEl>
                                              <p:pRg st="0" end="0"/>
                                            </p:txEl>
                                          </p:spTgt>
                                        </p:tgtEl>
                                        <p:attrNameLst>
                                          <p:attrName>style.visibility</p:attrName>
                                        </p:attrNameLst>
                                      </p:cBhvr>
                                      <p:to>
                                        <p:strVal val="visible"/>
                                      </p:to>
                                    </p:set>
                                    <p:animEffect transition="in" filter="fade">
                                      <p:cBhvr>
                                        <p:cTn id="52"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animBg="1"/>
      <p:bldP spid="5" grpId="0" uiExpand="1" build="p" animBg="1"/>
      <p:bldP spid="7" grpId="0" build="p"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Shape 105"/>
          <p:cNvSpPr txBox="1">
            <a:spLocks noGrp="1"/>
          </p:cNvSpPr>
          <p:nvPr>
            <p:ph type="title"/>
          </p:nvPr>
        </p:nvSpPr>
        <p:spPr>
          <a:xfrm>
            <a:off x="457203" y="205978"/>
            <a:ext cx="8141700" cy="683099"/>
          </a:xfrm>
          <a:prstGeom prst="rect">
            <a:avLst/>
          </a:prstGeom>
        </p:spPr>
        <p:txBody>
          <a:bodyPr vert="horz" lIns="91425" tIns="91425" rIns="91425" bIns="91425" rtlCol="0" anchor="ctr" anchorCtr="0">
            <a:noAutofit/>
          </a:bodyPr>
          <a:lstStyle/>
          <a:p>
            <a:r>
              <a:rPr lang="lt-LT" sz="3001" noProof="0" dirty="0">
                <a:solidFill>
                  <a:srgbClr val="434343"/>
                </a:solidFill>
                <a:latin typeface="Trebuchet MS"/>
                <a:ea typeface="Trebuchet MS"/>
                <a:cs typeface="Trebuchet MS"/>
                <a:rtl val="0"/>
              </a:rPr>
              <a:t>Kaip pasirinkti koledžą?</a:t>
            </a:r>
            <a:endParaRPr lang="lt-LT" sz="3001" noProof="0" dirty="0">
              <a:solidFill>
                <a:srgbClr val="434343"/>
              </a:solidFill>
              <a:latin typeface="Trebuchet MS"/>
              <a:ea typeface="Trebuchet MS"/>
              <a:cs typeface="Trebuchet MS"/>
              <a:sym typeface="Trebuchet MS"/>
              <a:rtl val="0"/>
            </a:endParaRPr>
          </a:p>
        </p:txBody>
      </p:sp>
      <p:pic>
        <p:nvPicPr>
          <p:cNvPr id="106" name="Picture 105"/>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500675" y="1132789"/>
            <a:ext cx="652420" cy="820503"/>
          </a:xfrm>
          <a:prstGeom prst="rect">
            <a:avLst/>
          </a:prstGeom>
        </p:spPr>
      </p:pic>
      <p:pic>
        <p:nvPicPr>
          <p:cNvPr id="107" name="Picture 106"/>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1323159" y="1132789"/>
            <a:ext cx="652420" cy="820503"/>
          </a:xfrm>
          <a:prstGeom prst="rect">
            <a:avLst/>
          </a:prstGeom>
        </p:spPr>
      </p:pic>
      <p:pic>
        <p:nvPicPr>
          <p:cNvPr id="108" name="Picture 107"/>
          <p:cNvPicPr>
            <a:picLocks noChangeAspect="1"/>
          </p:cNvPicPr>
          <p:nvPr/>
        </p:nvPicPr>
        <p:blipFill>
          <a:blip r:embed="rId5" cstate="print">
            <a:extLst>
              <a:ext uri="{28A0092B-C50C-407E-A947-70E740481C1C}">
                <a14:useLocalDpi xmlns:a14="http://schemas.microsoft.com/office/drawing/2010/main"/>
              </a:ext>
            </a:extLst>
          </a:blip>
          <a:stretch>
            <a:fillRect/>
          </a:stretch>
        </p:blipFill>
        <p:spPr>
          <a:xfrm>
            <a:off x="2145639" y="1132789"/>
            <a:ext cx="652420" cy="820503"/>
          </a:xfrm>
          <a:prstGeom prst="rect">
            <a:avLst/>
          </a:prstGeom>
        </p:spPr>
      </p:pic>
      <p:pic>
        <p:nvPicPr>
          <p:cNvPr id="109" name="Picture 108"/>
          <p:cNvPicPr>
            <a:picLocks noChangeAspect="1"/>
          </p:cNvPicPr>
          <p:nvPr/>
        </p:nvPicPr>
        <p:blipFill>
          <a:blip r:embed="rId6" cstate="print">
            <a:extLst>
              <a:ext uri="{28A0092B-C50C-407E-A947-70E740481C1C}">
                <a14:useLocalDpi xmlns:a14="http://schemas.microsoft.com/office/drawing/2010/main"/>
              </a:ext>
            </a:extLst>
          </a:blip>
          <a:stretch>
            <a:fillRect/>
          </a:stretch>
        </p:blipFill>
        <p:spPr>
          <a:xfrm>
            <a:off x="2968121" y="1132789"/>
            <a:ext cx="652420" cy="820503"/>
          </a:xfrm>
          <a:prstGeom prst="rect">
            <a:avLst/>
          </a:prstGeom>
        </p:spPr>
      </p:pic>
      <p:pic>
        <p:nvPicPr>
          <p:cNvPr id="110" name="Picture 109"/>
          <p:cNvPicPr>
            <a:picLocks noChangeAspect="1"/>
          </p:cNvPicPr>
          <p:nvPr/>
        </p:nvPicPr>
        <p:blipFill>
          <a:blip r:embed="rId7" cstate="print">
            <a:extLst>
              <a:ext uri="{28A0092B-C50C-407E-A947-70E740481C1C}">
                <a14:useLocalDpi xmlns:a14="http://schemas.microsoft.com/office/drawing/2010/main"/>
              </a:ext>
            </a:extLst>
          </a:blip>
          <a:stretch>
            <a:fillRect/>
          </a:stretch>
        </p:blipFill>
        <p:spPr>
          <a:xfrm>
            <a:off x="3790601" y="1132789"/>
            <a:ext cx="652420" cy="820503"/>
          </a:xfrm>
          <a:prstGeom prst="rect">
            <a:avLst/>
          </a:prstGeom>
        </p:spPr>
      </p:pic>
      <p:pic>
        <p:nvPicPr>
          <p:cNvPr id="111" name="Picture 110"/>
          <p:cNvPicPr>
            <a:picLocks noChangeAspect="1"/>
          </p:cNvPicPr>
          <p:nvPr/>
        </p:nvPicPr>
        <p:blipFill>
          <a:blip r:embed="rId8" cstate="print">
            <a:extLst>
              <a:ext uri="{28A0092B-C50C-407E-A947-70E740481C1C}">
                <a14:useLocalDpi xmlns:a14="http://schemas.microsoft.com/office/drawing/2010/main"/>
              </a:ext>
            </a:extLst>
          </a:blip>
          <a:stretch>
            <a:fillRect/>
          </a:stretch>
        </p:blipFill>
        <p:spPr>
          <a:xfrm>
            <a:off x="4613083" y="1132789"/>
            <a:ext cx="652420" cy="820503"/>
          </a:xfrm>
          <a:prstGeom prst="rect">
            <a:avLst/>
          </a:prstGeom>
        </p:spPr>
      </p:pic>
      <p:pic>
        <p:nvPicPr>
          <p:cNvPr id="112" name="Picture 111"/>
          <p:cNvPicPr>
            <a:picLocks noChangeAspect="1"/>
          </p:cNvPicPr>
          <p:nvPr/>
        </p:nvPicPr>
        <p:blipFill>
          <a:blip r:embed="rId9" cstate="print">
            <a:extLst>
              <a:ext uri="{28A0092B-C50C-407E-A947-70E740481C1C}">
                <a14:useLocalDpi xmlns:a14="http://schemas.microsoft.com/office/drawing/2010/main"/>
              </a:ext>
            </a:extLst>
          </a:blip>
          <a:stretch>
            <a:fillRect/>
          </a:stretch>
        </p:blipFill>
        <p:spPr>
          <a:xfrm>
            <a:off x="5435565" y="1132789"/>
            <a:ext cx="652420" cy="820503"/>
          </a:xfrm>
          <a:prstGeom prst="rect">
            <a:avLst/>
          </a:prstGeom>
        </p:spPr>
      </p:pic>
      <p:pic>
        <p:nvPicPr>
          <p:cNvPr id="113" name="Picture 112"/>
          <p:cNvPicPr>
            <a:picLocks noChangeAspect="1"/>
          </p:cNvPicPr>
          <p:nvPr/>
        </p:nvPicPr>
        <p:blipFill>
          <a:blip r:embed="rId10" cstate="print">
            <a:extLst>
              <a:ext uri="{28A0092B-C50C-407E-A947-70E740481C1C}">
                <a14:useLocalDpi xmlns:a14="http://schemas.microsoft.com/office/drawing/2010/main"/>
              </a:ext>
            </a:extLst>
          </a:blip>
          <a:stretch>
            <a:fillRect/>
          </a:stretch>
        </p:blipFill>
        <p:spPr>
          <a:xfrm>
            <a:off x="6258046" y="1132789"/>
            <a:ext cx="652420" cy="820503"/>
          </a:xfrm>
          <a:prstGeom prst="rect">
            <a:avLst/>
          </a:prstGeom>
        </p:spPr>
      </p:pic>
      <p:pic>
        <p:nvPicPr>
          <p:cNvPr id="114" name="Picture 113"/>
          <p:cNvPicPr>
            <a:picLocks noChangeAspect="1"/>
          </p:cNvPicPr>
          <p:nvPr/>
        </p:nvPicPr>
        <p:blipFill>
          <a:blip r:embed="rId11" cstate="print">
            <a:extLst>
              <a:ext uri="{28A0092B-C50C-407E-A947-70E740481C1C}">
                <a14:useLocalDpi xmlns:a14="http://schemas.microsoft.com/office/drawing/2010/main"/>
              </a:ext>
            </a:extLst>
          </a:blip>
          <a:stretch>
            <a:fillRect/>
          </a:stretch>
        </p:blipFill>
        <p:spPr>
          <a:xfrm>
            <a:off x="7080526" y="1132789"/>
            <a:ext cx="652420" cy="820503"/>
          </a:xfrm>
          <a:prstGeom prst="rect">
            <a:avLst/>
          </a:prstGeom>
        </p:spPr>
      </p:pic>
      <p:pic>
        <p:nvPicPr>
          <p:cNvPr id="115" name="Picture 114"/>
          <p:cNvPicPr>
            <a:picLocks noChangeAspect="1"/>
          </p:cNvPicPr>
          <p:nvPr/>
        </p:nvPicPr>
        <p:blipFill>
          <a:blip r:embed="rId12" cstate="print">
            <a:extLst>
              <a:ext uri="{28A0092B-C50C-407E-A947-70E740481C1C}">
                <a14:useLocalDpi xmlns:a14="http://schemas.microsoft.com/office/drawing/2010/main"/>
              </a:ext>
            </a:extLst>
          </a:blip>
          <a:stretch>
            <a:fillRect/>
          </a:stretch>
        </p:blipFill>
        <p:spPr>
          <a:xfrm>
            <a:off x="7903006" y="1132789"/>
            <a:ext cx="652420" cy="820503"/>
          </a:xfrm>
          <a:prstGeom prst="rect">
            <a:avLst/>
          </a:prstGeom>
        </p:spPr>
      </p:pic>
      <p:pic>
        <p:nvPicPr>
          <p:cNvPr id="116" name="Picture 115"/>
          <p:cNvPicPr>
            <a:picLocks noChangeAspect="1"/>
          </p:cNvPicPr>
          <p:nvPr/>
        </p:nvPicPr>
        <p:blipFill>
          <a:blip r:embed="rId13" cstate="print">
            <a:extLst>
              <a:ext uri="{28A0092B-C50C-407E-A947-70E740481C1C}">
                <a14:useLocalDpi xmlns:a14="http://schemas.microsoft.com/office/drawing/2010/main"/>
              </a:ext>
            </a:extLst>
          </a:blip>
          <a:stretch>
            <a:fillRect/>
          </a:stretch>
        </p:blipFill>
        <p:spPr>
          <a:xfrm>
            <a:off x="500675" y="2805632"/>
            <a:ext cx="652420" cy="820503"/>
          </a:xfrm>
          <a:prstGeom prst="rect">
            <a:avLst/>
          </a:prstGeom>
        </p:spPr>
      </p:pic>
      <p:pic>
        <p:nvPicPr>
          <p:cNvPr id="117" name="Picture 116"/>
          <p:cNvPicPr>
            <a:picLocks noChangeAspect="1"/>
          </p:cNvPicPr>
          <p:nvPr/>
        </p:nvPicPr>
        <p:blipFill>
          <a:blip r:embed="rId14" cstate="print">
            <a:extLst>
              <a:ext uri="{28A0092B-C50C-407E-A947-70E740481C1C}">
                <a14:useLocalDpi xmlns:a14="http://schemas.microsoft.com/office/drawing/2010/main"/>
              </a:ext>
            </a:extLst>
          </a:blip>
          <a:stretch>
            <a:fillRect/>
          </a:stretch>
        </p:blipFill>
        <p:spPr>
          <a:xfrm>
            <a:off x="1323159" y="2805632"/>
            <a:ext cx="652420" cy="820503"/>
          </a:xfrm>
          <a:prstGeom prst="rect">
            <a:avLst/>
          </a:prstGeom>
        </p:spPr>
      </p:pic>
      <p:pic>
        <p:nvPicPr>
          <p:cNvPr id="118" name="Picture 117"/>
          <p:cNvPicPr>
            <a:picLocks noChangeAspect="1"/>
          </p:cNvPicPr>
          <p:nvPr/>
        </p:nvPicPr>
        <p:blipFill>
          <a:blip r:embed="rId15" cstate="print">
            <a:extLst>
              <a:ext uri="{28A0092B-C50C-407E-A947-70E740481C1C}">
                <a14:useLocalDpi xmlns:a14="http://schemas.microsoft.com/office/drawing/2010/main"/>
              </a:ext>
            </a:extLst>
          </a:blip>
          <a:stretch>
            <a:fillRect/>
          </a:stretch>
        </p:blipFill>
        <p:spPr>
          <a:xfrm>
            <a:off x="2145639" y="2805632"/>
            <a:ext cx="652420" cy="820503"/>
          </a:xfrm>
          <a:prstGeom prst="rect">
            <a:avLst/>
          </a:prstGeom>
        </p:spPr>
      </p:pic>
      <p:pic>
        <p:nvPicPr>
          <p:cNvPr id="119" name="Picture 118"/>
          <p:cNvPicPr>
            <a:picLocks noChangeAspect="1"/>
          </p:cNvPicPr>
          <p:nvPr/>
        </p:nvPicPr>
        <p:blipFill>
          <a:blip r:embed="rId16" cstate="print">
            <a:extLst>
              <a:ext uri="{28A0092B-C50C-407E-A947-70E740481C1C}">
                <a14:useLocalDpi xmlns:a14="http://schemas.microsoft.com/office/drawing/2010/main"/>
              </a:ext>
            </a:extLst>
          </a:blip>
          <a:stretch>
            <a:fillRect/>
          </a:stretch>
        </p:blipFill>
        <p:spPr>
          <a:xfrm>
            <a:off x="2968121" y="2805632"/>
            <a:ext cx="652420" cy="820503"/>
          </a:xfrm>
          <a:prstGeom prst="rect">
            <a:avLst/>
          </a:prstGeom>
        </p:spPr>
      </p:pic>
      <p:pic>
        <p:nvPicPr>
          <p:cNvPr id="120" name="Picture 119"/>
          <p:cNvPicPr>
            <a:picLocks noChangeAspect="1"/>
          </p:cNvPicPr>
          <p:nvPr/>
        </p:nvPicPr>
        <p:blipFill>
          <a:blip r:embed="rId17" cstate="print">
            <a:extLst>
              <a:ext uri="{28A0092B-C50C-407E-A947-70E740481C1C}">
                <a14:useLocalDpi xmlns:a14="http://schemas.microsoft.com/office/drawing/2010/main"/>
              </a:ext>
            </a:extLst>
          </a:blip>
          <a:stretch>
            <a:fillRect/>
          </a:stretch>
        </p:blipFill>
        <p:spPr>
          <a:xfrm>
            <a:off x="3790601" y="2805632"/>
            <a:ext cx="652420" cy="820503"/>
          </a:xfrm>
          <a:prstGeom prst="rect">
            <a:avLst/>
          </a:prstGeom>
        </p:spPr>
      </p:pic>
      <p:pic>
        <p:nvPicPr>
          <p:cNvPr id="121" name="Picture 120"/>
          <p:cNvPicPr>
            <a:picLocks noChangeAspect="1"/>
          </p:cNvPicPr>
          <p:nvPr/>
        </p:nvPicPr>
        <p:blipFill>
          <a:blip r:embed="rId18" cstate="print">
            <a:extLst>
              <a:ext uri="{28A0092B-C50C-407E-A947-70E740481C1C}">
                <a14:useLocalDpi xmlns:a14="http://schemas.microsoft.com/office/drawing/2010/main"/>
              </a:ext>
            </a:extLst>
          </a:blip>
          <a:stretch>
            <a:fillRect/>
          </a:stretch>
        </p:blipFill>
        <p:spPr>
          <a:xfrm>
            <a:off x="4613083" y="2805632"/>
            <a:ext cx="652420" cy="820503"/>
          </a:xfrm>
          <a:prstGeom prst="rect">
            <a:avLst/>
          </a:prstGeom>
        </p:spPr>
      </p:pic>
      <p:pic>
        <p:nvPicPr>
          <p:cNvPr id="122" name="Picture 121"/>
          <p:cNvPicPr>
            <a:picLocks noChangeAspect="1"/>
          </p:cNvPicPr>
          <p:nvPr/>
        </p:nvPicPr>
        <p:blipFill>
          <a:blip r:embed="rId19" cstate="print">
            <a:extLst>
              <a:ext uri="{28A0092B-C50C-407E-A947-70E740481C1C}">
                <a14:useLocalDpi xmlns:a14="http://schemas.microsoft.com/office/drawing/2010/main"/>
              </a:ext>
            </a:extLst>
          </a:blip>
          <a:stretch>
            <a:fillRect/>
          </a:stretch>
        </p:blipFill>
        <p:spPr>
          <a:xfrm>
            <a:off x="5435565" y="2805632"/>
            <a:ext cx="652420" cy="820503"/>
          </a:xfrm>
          <a:prstGeom prst="rect">
            <a:avLst/>
          </a:prstGeom>
        </p:spPr>
      </p:pic>
      <p:pic>
        <p:nvPicPr>
          <p:cNvPr id="123" name="Picture 122"/>
          <p:cNvPicPr>
            <a:picLocks noChangeAspect="1"/>
          </p:cNvPicPr>
          <p:nvPr/>
        </p:nvPicPr>
        <p:blipFill>
          <a:blip r:embed="rId20" cstate="print">
            <a:extLst>
              <a:ext uri="{28A0092B-C50C-407E-A947-70E740481C1C}">
                <a14:useLocalDpi xmlns:a14="http://schemas.microsoft.com/office/drawing/2010/main"/>
              </a:ext>
            </a:extLst>
          </a:blip>
          <a:stretch>
            <a:fillRect/>
          </a:stretch>
        </p:blipFill>
        <p:spPr>
          <a:xfrm>
            <a:off x="6258046" y="2805632"/>
            <a:ext cx="652420" cy="820503"/>
          </a:xfrm>
          <a:prstGeom prst="rect">
            <a:avLst/>
          </a:prstGeom>
        </p:spPr>
      </p:pic>
      <p:pic>
        <p:nvPicPr>
          <p:cNvPr id="124" name="Picture 123"/>
          <p:cNvPicPr>
            <a:picLocks noChangeAspect="1"/>
          </p:cNvPicPr>
          <p:nvPr/>
        </p:nvPicPr>
        <p:blipFill>
          <a:blip r:embed="rId21" cstate="print">
            <a:extLst>
              <a:ext uri="{28A0092B-C50C-407E-A947-70E740481C1C}">
                <a14:useLocalDpi xmlns:a14="http://schemas.microsoft.com/office/drawing/2010/main"/>
              </a:ext>
            </a:extLst>
          </a:blip>
          <a:stretch>
            <a:fillRect/>
          </a:stretch>
        </p:blipFill>
        <p:spPr>
          <a:xfrm>
            <a:off x="7080526" y="2805632"/>
            <a:ext cx="652420" cy="820503"/>
          </a:xfrm>
          <a:prstGeom prst="rect">
            <a:avLst/>
          </a:prstGeom>
        </p:spPr>
      </p:pic>
      <p:pic>
        <p:nvPicPr>
          <p:cNvPr id="125" name="Picture 124"/>
          <p:cNvPicPr>
            <a:picLocks noChangeAspect="1"/>
          </p:cNvPicPr>
          <p:nvPr/>
        </p:nvPicPr>
        <p:blipFill>
          <a:blip r:embed="rId22" cstate="print">
            <a:extLst>
              <a:ext uri="{28A0092B-C50C-407E-A947-70E740481C1C}">
                <a14:useLocalDpi xmlns:a14="http://schemas.microsoft.com/office/drawing/2010/main"/>
              </a:ext>
            </a:extLst>
          </a:blip>
          <a:stretch>
            <a:fillRect/>
          </a:stretch>
        </p:blipFill>
        <p:spPr>
          <a:xfrm>
            <a:off x="7903006" y="2805632"/>
            <a:ext cx="652420" cy="820503"/>
          </a:xfrm>
          <a:prstGeom prst="rect">
            <a:avLst/>
          </a:prstGeom>
        </p:spPr>
      </p:pic>
      <p:pic>
        <p:nvPicPr>
          <p:cNvPr id="126" name="Picture 125"/>
          <p:cNvPicPr>
            <a:picLocks noChangeAspect="1"/>
          </p:cNvPicPr>
          <p:nvPr/>
        </p:nvPicPr>
        <p:blipFill>
          <a:blip r:embed="rId23" cstate="print">
            <a:extLst>
              <a:ext uri="{28A0092B-C50C-407E-A947-70E740481C1C}">
                <a14:useLocalDpi xmlns:a14="http://schemas.microsoft.com/office/drawing/2010/main"/>
              </a:ext>
            </a:extLst>
          </a:blip>
          <a:stretch>
            <a:fillRect/>
          </a:stretch>
        </p:blipFill>
        <p:spPr>
          <a:xfrm>
            <a:off x="500675" y="1970516"/>
            <a:ext cx="652420" cy="820503"/>
          </a:xfrm>
          <a:prstGeom prst="rect">
            <a:avLst/>
          </a:prstGeom>
        </p:spPr>
      </p:pic>
      <p:pic>
        <p:nvPicPr>
          <p:cNvPr id="127" name="Picture 126"/>
          <p:cNvPicPr>
            <a:picLocks noChangeAspect="1"/>
          </p:cNvPicPr>
          <p:nvPr/>
        </p:nvPicPr>
        <p:blipFill>
          <a:blip r:embed="rId24" cstate="print">
            <a:extLst>
              <a:ext uri="{28A0092B-C50C-407E-A947-70E740481C1C}">
                <a14:useLocalDpi xmlns:a14="http://schemas.microsoft.com/office/drawing/2010/main"/>
              </a:ext>
            </a:extLst>
          </a:blip>
          <a:stretch>
            <a:fillRect/>
          </a:stretch>
        </p:blipFill>
        <p:spPr>
          <a:xfrm>
            <a:off x="1323159" y="1970516"/>
            <a:ext cx="652420" cy="820503"/>
          </a:xfrm>
          <a:prstGeom prst="rect">
            <a:avLst/>
          </a:prstGeom>
        </p:spPr>
      </p:pic>
      <p:pic>
        <p:nvPicPr>
          <p:cNvPr id="128" name="Picture 127"/>
          <p:cNvPicPr>
            <a:picLocks noChangeAspect="1"/>
          </p:cNvPicPr>
          <p:nvPr/>
        </p:nvPicPr>
        <p:blipFill>
          <a:blip r:embed="rId25" cstate="print">
            <a:extLst>
              <a:ext uri="{28A0092B-C50C-407E-A947-70E740481C1C}">
                <a14:useLocalDpi xmlns:a14="http://schemas.microsoft.com/office/drawing/2010/main"/>
              </a:ext>
            </a:extLst>
          </a:blip>
          <a:stretch>
            <a:fillRect/>
          </a:stretch>
        </p:blipFill>
        <p:spPr>
          <a:xfrm>
            <a:off x="2145639" y="1970517"/>
            <a:ext cx="652420" cy="818012"/>
          </a:xfrm>
          <a:prstGeom prst="rect">
            <a:avLst/>
          </a:prstGeom>
        </p:spPr>
      </p:pic>
      <p:pic>
        <p:nvPicPr>
          <p:cNvPr id="129" name="Picture 128"/>
          <p:cNvPicPr>
            <a:picLocks noChangeAspect="1"/>
          </p:cNvPicPr>
          <p:nvPr/>
        </p:nvPicPr>
        <p:blipFill>
          <a:blip r:embed="rId26" cstate="print">
            <a:extLst>
              <a:ext uri="{28A0092B-C50C-407E-A947-70E740481C1C}">
                <a14:useLocalDpi xmlns:a14="http://schemas.microsoft.com/office/drawing/2010/main"/>
              </a:ext>
            </a:extLst>
          </a:blip>
          <a:stretch>
            <a:fillRect/>
          </a:stretch>
        </p:blipFill>
        <p:spPr>
          <a:xfrm>
            <a:off x="2968121" y="1970516"/>
            <a:ext cx="652420" cy="820503"/>
          </a:xfrm>
          <a:prstGeom prst="rect">
            <a:avLst/>
          </a:prstGeom>
        </p:spPr>
      </p:pic>
      <p:pic>
        <p:nvPicPr>
          <p:cNvPr id="130" name="Picture 129"/>
          <p:cNvPicPr>
            <a:picLocks noChangeAspect="1"/>
          </p:cNvPicPr>
          <p:nvPr/>
        </p:nvPicPr>
        <p:blipFill>
          <a:blip r:embed="rId27" cstate="print">
            <a:extLst>
              <a:ext uri="{28A0092B-C50C-407E-A947-70E740481C1C}">
                <a14:useLocalDpi xmlns:a14="http://schemas.microsoft.com/office/drawing/2010/main"/>
              </a:ext>
            </a:extLst>
          </a:blip>
          <a:stretch>
            <a:fillRect/>
          </a:stretch>
        </p:blipFill>
        <p:spPr>
          <a:xfrm>
            <a:off x="3790601" y="1970516"/>
            <a:ext cx="652420" cy="820503"/>
          </a:xfrm>
          <a:prstGeom prst="rect">
            <a:avLst/>
          </a:prstGeom>
        </p:spPr>
      </p:pic>
      <p:pic>
        <p:nvPicPr>
          <p:cNvPr id="131" name="Picture 130"/>
          <p:cNvPicPr>
            <a:picLocks noChangeAspect="1"/>
          </p:cNvPicPr>
          <p:nvPr/>
        </p:nvPicPr>
        <p:blipFill>
          <a:blip r:embed="rId28" cstate="print">
            <a:extLst>
              <a:ext uri="{28A0092B-C50C-407E-A947-70E740481C1C}">
                <a14:useLocalDpi xmlns:a14="http://schemas.microsoft.com/office/drawing/2010/main"/>
              </a:ext>
            </a:extLst>
          </a:blip>
          <a:stretch>
            <a:fillRect/>
          </a:stretch>
        </p:blipFill>
        <p:spPr>
          <a:xfrm>
            <a:off x="4613083" y="1970516"/>
            <a:ext cx="652420" cy="820503"/>
          </a:xfrm>
          <a:prstGeom prst="rect">
            <a:avLst/>
          </a:prstGeom>
        </p:spPr>
      </p:pic>
      <p:pic>
        <p:nvPicPr>
          <p:cNvPr id="132" name="Picture 131"/>
          <p:cNvPicPr>
            <a:picLocks noChangeAspect="1"/>
          </p:cNvPicPr>
          <p:nvPr/>
        </p:nvPicPr>
        <p:blipFill>
          <a:blip r:embed="rId29" cstate="print">
            <a:extLst>
              <a:ext uri="{28A0092B-C50C-407E-A947-70E740481C1C}">
                <a14:useLocalDpi xmlns:a14="http://schemas.microsoft.com/office/drawing/2010/main"/>
              </a:ext>
            </a:extLst>
          </a:blip>
          <a:stretch>
            <a:fillRect/>
          </a:stretch>
        </p:blipFill>
        <p:spPr>
          <a:xfrm>
            <a:off x="5435565" y="1970516"/>
            <a:ext cx="652420" cy="820503"/>
          </a:xfrm>
          <a:prstGeom prst="rect">
            <a:avLst/>
          </a:prstGeom>
        </p:spPr>
      </p:pic>
      <p:pic>
        <p:nvPicPr>
          <p:cNvPr id="133" name="Picture 132"/>
          <p:cNvPicPr>
            <a:picLocks noChangeAspect="1"/>
          </p:cNvPicPr>
          <p:nvPr/>
        </p:nvPicPr>
        <p:blipFill>
          <a:blip r:embed="rId30" cstate="print">
            <a:extLst>
              <a:ext uri="{28A0092B-C50C-407E-A947-70E740481C1C}">
                <a14:useLocalDpi xmlns:a14="http://schemas.microsoft.com/office/drawing/2010/main"/>
              </a:ext>
            </a:extLst>
          </a:blip>
          <a:stretch>
            <a:fillRect/>
          </a:stretch>
        </p:blipFill>
        <p:spPr>
          <a:xfrm>
            <a:off x="6258046" y="1970517"/>
            <a:ext cx="652420" cy="818012"/>
          </a:xfrm>
          <a:prstGeom prst="rect">
            <a:avLst/>
          </a:prstGeom>
        </p:spPr>
      </p:pic>
      <p:pic>
        <p:nvPicPr>
          <p:cNvPr id="134" name="Picture 133"/>
          <p:cNvPicPr>
            <a:picLocks noChangeAspect="1"/>
          </p:cNvPicPr>
          <p:nvPr/>
        </p:nvPicPr>
        <p:blipFill>
          <a:blip r:embed="rId31" cstate="print">
            <a:extLst>
              <a:ext uri="{28A0092B-C50C-407E-A947-70E740481C1C}">
                <a14:useLocalDpi xmlns:a14="http://schemas.microsoft.com/office/drawing/2010/main"/>
              </a:ext>
            </a:extLst>
          </a:blip>
          <a:stretch>
            <a:fillRect/>
          </a:stretch>
        </p:blipFill>
        <p:spPr>
          <a:xfrm>
            <a:off x="7080526" y="1970516"/>
            <a:ext cx="652420" cy="820503"/>
          </a:xfrm>
          <a:prstGeom prst="rect">
            <a:avLst/>
          </a:prstGeom>
        </p:spPr>
      </p:pic>
      <p:pic>
        <p:nvPicPr>
          <p:cNvPr id="135" name="Picture 134"/>
          <p:cNvPicPr>
            <a:picLocks noChangeAspect="1"/>
          </p:cNvPicPr>
          <p:nvPr/>
        </p:nvPicPr>
        <p:blipFill>
          <a:blip r:embed="rId32" cstate="print">
            <a:extLst>
              <a:ext uri="{28A0092B-C50C-407E-A947-70E740481C1C}">
                <a14:useLocalDpi xmlns:a14="http://schemas.microsoft.com/office/drawing/2010/main"/>
              </a:ext>
            </a:extLst>
          </a:blip>
          <a:stretch>
            <a:fillRect/>
          </a:stretch>
        </p:blipFill>
        <p:spPr>
          <a:xfrm>
            <a:off x="7903006" y="1967904"/>
            <a:ext cx="652420" cy="820503"/>
          </a:xfrm>
          <a:prstGeom prst="rect">
            <a:avLst/>
          </a:prstGeom>
        </p:spPr>
      </p:pic>
      <p:pic>
        <p:nvPicPr>
          <p:cNvPr id="136" name="Picture 135"/>
          <p:cNvPicPr>
            <a:picLocks noChangeAspect="1"/>
          </p:cNvPicPr>
          <p:nvPr/>
        </p:nvPicPr>
        <p:blipFill>
          <a:blip r:embed="rId33" cstate="print">
            <a:extLst>
              <a:ext uri="{28A0092B-C50C-407E-A947-70E740481C1C}">
                <a14:useLocalDpi xmlns:a14="http://schemas.microsoft.com/office/drawing/2010/main"/>
              </a:ext>
            </a:extLst>
          </a:blip>
          <a:stretch>
            <a:fillRect/>
          </a:stretch>
        </p:blipFill>
        <p:spPr>
          <a:xfrm>
            <a:off x="683451" y="3739404"/>
            <a:ext cx="652420" cy="830463"/>
          </a:xfrm>
          <a:prstGeom prst="rect">
            <a:avLst/>
          </a:prstGeom>
        </p:spPr>
      </p:pic>
      <p:pic>
        <p:nvPicPr>
          <p:cNvPr id="137" name="Picture 136"/>
          <p:cNvPicPr>
            <a:picLocks noChangeAspect="1"/>
          </p:cNvPicPr>
          <p:nvPr/>
        </p:nvPicPr>
        <p:blipFill>
          <a:blip r:embed="rId34" cstate="print">
            <a:extLst>
              <a:ext uri="{28A0092B-C50C-407E-A947-70E740481C1C}">
                <a14:useLocalDpi xmlns:a14="http://schemas.microsoft.com/office/drawing/2010/main"/>
              </a:ext>
            </a:extLst>
          </a:blip>
          <a:stretch>
            <a:fillRect/>
          </a:stretch>
        </p:blipFill>
        <p:spPr>
          <a:xfrm>
            <a:off x="1688706" y="3739403"/>
            <a:ext cx="652420" cy="820503"/>
          </a:xfrm>
          <a:prstGeom prst="rect">
            <a:avLst/>
          </a:prstGeom>
        </p:spPr>
      </p:pic>
      <p:pic>
        <p:nvPicPr>
          <p:cNvPr id="138" name="Picture 137"/>
          <p:cNvPicPr>
            <a:picLocks noChangeAspect="1"/>
          </p:cNvPicPr>
          <p:nvPr/>
        </p:nvPicPr>
        <p:blipFill>
          <a:blip r:embed="rId35" cstate="print">
            <a:extLst>
              <a:ext uri="{28A0092B-C50C-407E-A947-70E740481C1C}">
                <a14:useLocalDpi xmlns:a14="http://schemas.microsoft.com/office/drawing/2010/main"/>
              </a:ext>
            </a:extLst>
          </a:blip>
          <a:stretch>
            <a:fillRect/>
          </a:stretch>
        </p:blipFill>
        <p:spPr>
          <a:xfrm>
            <a:off x="2693961" y="3739403"/>
            <a:ext cx="652420" cy="820503"/>
          </a:xfrm>
          <a:prstGeom prst="rect">
            <a:avLst/>
          </a:prstGeom>
        </p:spPr>
      </p:pic>
      <p:pic>
        <p:nvPicPr>
          <p:cNvPr id="139" name="Picture 138"/>
          <p:cNvPicPr>
            <a:picLocks noChangeAspect="1"/>
          </p:cNvPicPr>
          <p:nvPr/>
        </p:nvPicPr>
        <p:blipFill>
          <a:blip r:embed="rId36" cstate="print">
            <a:extLst>
              <a:ext uri="{28A0092B-C50C-407E-A947-70E740481C1C}">
                <a14:useLocalDpi xmlns:a14="http://schemas.microsoft.com/office/drawing/2010/main"/>
              </a:ext>
            </a:extLst>
          </a:blip>
          <a:stretch>
            <a:fillRect/>
          </a:stretch>
        </p:blipFill>
        <p:spPr>
          <a:xfrm>
            <a:off x="3699214" y="3739403"/>
            <a:ext cx="652420" cy="820503"/>
          </a:xfrm>
          <a:prstGeom prst="rect">
            <a:avLst/>
          </a:prstGeom>
        </p:spPr>
      </p:pic>
      <p:pic>
        <p:nvPicPr>
          <p:cNvPr id="140" name="Picture 139"/>
          <p:cNvPicPr>
            <a:picLocks noChangeAspect="1"/>
          </p:cNvPicPr>
          <p:nvPr/>
        </p:nvPicPr>
        <p:blipFill>
          <a:blip r:embed="rId37" cstate="print">
            <a:extLst>
              <a:ext uri="{28A0092B-C50C-407E-A947-70E740481C1C}">
                <a14:useLocalDpi xmlns:a14="http://schemas.microsoft.com/office/drawing/2010/main"/>
              </a:ext>
            </a:extLst>
          </a:blip>
          <a:stretch>
            <a:fillRect/>
          </a:stretch>
        </p:blipFill>
        <p:spPr>
          <a:xfrm>
            <a:off x="4704471" y="3739403"/>
            <a:ext cx="652420" cy="820503"/>
          </a:xfrm>
          <a:prstGeom prst="rect">
            <a:avLst/>
          </a:prstGeom>
        </p:spPr>
      </p:pic>
      <p:pic>
        <p:nvPicPr>
          <p:cNvPr id="141" name="Picture 140"/>
          <p:cNvPicPr>
            <a:picLocks noChangeAspect="1"/>
          </p:cNvPicPr>
          <p:nvPr/>
        </p:nvPicPr>
        <p:blipFill>
          <a:blip r:embed="rId38" cstate="print">
            <a:extLst>
              <a:ext uri="{28A0092B-C50C-407E-A947-70E740481C1C}">
                <a14:useLocalDpi xmlns:a14="http://schemas.microsoft.com/office/drawing/2010/main"/>
              </a:ext>
            </a:extLst>
          </a:blip>
          <a:stretch>
            <a:fillRect/>
          </a:stretch>
        </p:blipFill>
        <p:spPr>
          <a:xfrm>
            <a:off x="5709726" y="3739403"/>
            <a:ext cx="652420" cy="820503"/>
          </a:xfrm>
          <a:prstGeom prst="rect">
            <a:avLst/>
          </a:prstGeom>
        </p:spPr>
      </p:pic>
      <p:pic>
        <p:nvPicPr>
          <p:cNvPr id="142" name="Picture 141"/>
          <p:cNvPicPr>
            <a:picLocks noChangeAspect="1"/>
          </p:cNvPicPr>
          <p:nvPr/>
        </p:nvPicPr>
        <p:blipFill>
          <a:blip r:embed="rId39" cstate="print">
            <a:extLst>
              <a:ext uri="{28A0092B-C50C-407E-A947-70E740481C1C}">
                <a14:useLocalDpi xmlns:a14="http://schemas.microsoft.com/office/drawing/2010/main"/>
              </a:ext>
            </a:extLst>
          </a:blip>
          <a:stretch>
            <a:fillRect/>
          </a:stretch>
        </p:blipFill>
        <p:spPr>
          <a:xfrm>
            <a:off x="6714979" y="3739403"/>
            <a:ext cx="652420" cy="820503"/>
          </a:xfrm>
          <a:prstGeom prst="rect">
            <a:avLst/>
          </a:prstGeom>
        </p:spPr>
      </p:pic>
      <p:pic>
        <p:nvPicPr>
          <p:cNvPr id="143" name="Picture 142"/>
          <p:cNvPicPr>
            <a:picLocks noChangeAspect="1"/>
          </p:cNvPicPr>
          <p:nvPr/>
        </p:nvPicPr>
        <p:blipFill>
          <a:blip r:embed="rId40" cstate="print">
            <a:extLst>
              <a:ext uri="{28A0092B-C50C-407E-A947-70E740481C1C}">
                <a14:useLocalDpi xmlns:a14="http://schemas.microsoft.com/office/drawing/2010/main"/>
              </a:ext>
            </a:extLst>
          </a:blip>
          <a:stretch>
            <a:fillRect/>
          </a:stretch>
        </p:blipFill>
        <p:spPr>
          <a:xfrm>
            <a:off x="7720235" y="3739403"/>
            <a:ext cx="652420" cy="820503"/>
          </a:xfrm>
          <a:prstGeom prst="rect">
            <a:avLst/>
          </a:prstGeom>
        </p:spPr>
      </p:pic>
    </p:spTree>
    <p:extLst>
      <p:ext uri="{BB962C8B-B14F-4D97-AF65-F5344CB8AC3E}">
        <p14:creationId xmlns:p14="http://schemas.microsoft.com/office/powerpoint/2010/main" val="3378339034"/>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1000"/>
                                        <p:tgtEl>
                                          <p:spTgt spid="112"/>
                                        </p:tgtEl>
                                      </p:cBhvr>
                                    </p:animEffect>
                                    <p:set>
                                      <p:cBhvr>
                                        <p:cTn id="7" dur="1" fill="hold">
                                          <p:stCondLst>
                                            <p:cond delay="999"/>
                                          </p:stCondLst>
                                        </p:cTn>
                                        <p:tgtEl>
                                          <p:spTgt spid="112"/>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1000"/>
                                        <p:tgtEl>
                                          <p:spTgt spid="118"/>
                                        </p:tgtEl>
                                      </p:cBhvr>
                                    </p:animEffect>
                                    <p:set>
                                      <p:cBhvr>
                                        <p:cTn id="10" dur="1" fill="hold">
                                          <p:stCondLst>
                                            <p:cond delay="999"/>
                                          </p:stCondLst>
                                        </p:cTn>
                                        <p:tgtEl>
                                          <p:spTgt spid="118"/>
                                        </p:tgtEl>
                                        <p:attrNameLst>
                                          <p:attrName>style.visibility</p:attrName>
                                        </p:attrNameLst>
                                      </p:cBhvr>
                                      <p:to>
                                        <p:strVal val="hidden"/>
                                      </p:to>
                                    </p:set>
                                  </p:childTnLst>
                                </p:cTn>
                              </p:par>
                              <p:par>
                                <p:cTn id="11" presetID="10" presetClass="exit" presetSubtype="0" fill="hold" nodeType="withEffect">
                                  <p:stCondLst>
                                    <p:cond delay="0"/>
                                  </p:stCondLst>
                                  <p:childTnLst>
                                    <p:animEffect transition="out" filter="fade">
                                      <p:cBhvr>
                                        <p:cTn id="12" dur="1000"/>
                                        <p:tgtEl>
                                          <p:spTgt spid="127"/>
                                        </p:tgtEl>
                                      </p:cBhvr>
                                    </p:animEffect>
                                    <p:set>
                                      <p:cBhvr>
                                        <p:cTn id="13" dur="1" fill="hold">
                                          <p:stCondLst>
                                            <p:cond delay="999"/>
                                          </p:stCondLst>
                                        </p:cTn>
                                        <p:tgtEl>
                                          <p:spTgt spid="127"/>
                                        </p:tgtEl>
                                        <p:attrNameLst>
                                          <p:attrName>style.visibility</p:attrName>
                                        </p:attrNameLst>
                                      </p:cBhvr>
                                      <p:to>
                                        <p:strVal val="hidden"/>
                                      </p:to>
                                    </p:set>
                                  </p:childTnLst>
                                </p:cTn>
                              </p:par>
                              <p:par>
                                <p:cTn id="14" presetID="10" presetClass="exit" presetSubtype="0" fill="hold" nodeType="withEffect">
                                  <p:stCondLst>
                                    <p:cond delay="0"/>
                                  </p:stCondLst>
                                  <p:childTnLst>
                                    <p:animEffect transition="out" filter="fade">
                                      <p:cBhvr>
                                        <p:cTn id="15" dur="1000"/>
                                        <p:tgtEl>
                                          <p:spTgt spid="130"/>
                                        </p:tgtEl>
                                      </p:cBhvr>
                                    </p:animEffect>
                                    <p:set>
                                      <p:cBhvr>
                                        <p:cTn id="16" dur="1" fill="hold">
                                          <p:stCondLst>
                                            <p:cond delay="999"/>
                                          </p:stCondLst>
                                        </p:cTn>
                                        <p:tgtEl>
                                          <p:spTgt spid="130"/>
                                        </p:tgtEl>
                                        <p:attrNameLst>
                                          <p:attrName>style.visibility</p:attrName>
                                        </p:attrNameLst>
                                      </p:cBhvr>
                                      <p:to>
                                        <p:strVal val="hidden"/>
                                      </p:to>
                                    </p:set>
                                  </p:childTnLst>
                                </p:cTn>
                              </p:par>
                              <p:par>
                                <p:cTn id="17" presetID="10" presetClass="exit" presetSubtype="0" fill="hold" nodeType="withEffect">
                                  <p:stCondLst>
                                    <p:cond delay="0"/>
                                  </p:stCondLst>
                                  <p:childTnLst>
                                    <p:animEffect transition="out" filter="fade">
                                      <p:cBhvr>
                                        <p:cTn id="18" dur="1000"/>
                                        <p:tgtEl>
                                          <p:spTgt spid="133"/>
                                        </p:tgtEl>
                                      </p:cBhvr>
                                    </p:animEffect>
                                    <p:set>
                                      <p:cBhvr>
                                        <p:cTn id="19" dur="1" fill="hold">
                                          <p:stCondLst>
                                            <p:cond delay="999"/>
                                          </p:stCondLst>
                                        </p:cTn>
                                        <p:tgtEl>
                                          <p:spTgt spid="133"/>
                                        </p:tgtEl>
                                        <p:attrNameLst>
                                          <p:attrName>style.visibility</p:attrName>
                                        </p:attrNameLst>
                                      </p:cBhvr>
                                      <p:to>
                                        <p:strVal val="hidden"/>
                                      </p:to>
                                    </p:set>
                                  </p:childTnLst>
                                </p:cTn>
                              </p:par>
                              <p:par>
                                <p:cTn id="20" presetID="10" presetClass="exit" presetSubtype="0" fill="hold" nodeType="withEffect">
                                  <p:stCondLst>
                                    <p:cond delay="0"/>
                                  </p:stCondLst>
                                  <p:childTnLst>
                                    <p:animEffect transition="out" filter="fade">
                                      <p:cBhvr>
                                        <p:cTn id="21" dur="1000"/>
                                        <p:tgtEl>
                                          <p:spTgt spid="142"/>
                                        </p:tgtEl>
                                      </p:cBhvr>
                                    </p:animEffect>
                                    <p:set>
                                      <p:cBhvr>
                                        <p:cTn id="22" dur="1" fill="hold">
                                          <p:stCondLst>
                                            <p:cond delay="999"/>
                                          </p:stCondLst>
                                        </p:cTn>
                                        <p:tgtEl>
                                          <p:spTgt spid="14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Shape 105"/>
          <p:cNvSpPr txBox="1">
            <a:spLocks noGrp="1"/>
          </p:cNvSpPr>
          <p:nvPr>
            <p:ph type="title"/>
          </p:nvPr>
        </p:nvSpPr>
        <p:spPr>
          <a:xfrm>
            <a:off x="457203" y="205978"/>
            <a:ext cx="8141700" cy="683099"/>
          </a:xfrm>
          <a:prstGeom prst="rect">
            <a:avLst/>
          </a:prstGeom>
        </p:spPr>
        <p:txBody>
          <a:bodyPr vert="horz" lIns="91425" tIns="91425" rIns="91425" bIns="91425" rtlCol="0" anchor="ctr" anchorCtr="0">
            <a:noAutofit/>
          </a:bodyPr>
          <a:lstStyle/>
          <a:p>
            <a:r>
              <a:rPr lang="lt-LT" sz="3001" noProof="0" dirty="0">
                <a:solidFill>
                  <a:srgbClr val="434343"/>
                </a:solidFill>
                <a:latin typeface="Trebuchet MS"/>
                <a:ea typeface="Trebuchet MS"/>
                <a:cs typeface="Trebuchet MS"/>
                <a:rtl val="0"/>
              </a:rPr>
              <a:t>Kaip pasirinkti koledžą?</a:t>
            </a:r>
            <a:endParaRPr lang="lt-LT" sz="3001" noProof="0" dirty="0">
              <a:solidFill>
                <a:srgbClr val="434343"/>
              </a:solidFill>
              <a:latin typeface="Trebuchet MS"/>
              <a:ea typeface="Trebuchet MS"/>
              <a:cs typeface="Trebuchet MS"/>
              <a:sym typeface="Trebuchet MS"/>
              <a:rtl val="0"/>
            </a:endParaRPr>
          </a:p>
        </p:txBody>
      </p:sp>
      <p:sp>
        <p:nvSpPr>
          <p:cNvPr id="4" name="Shape 90"/>
          <p:cNvSpPr txBox="1">
            <a:spLocks noGrp="1"/>
          </p:cNvSpPr>
          <p:nvPr>
            <p:ph type="body" idx="4294967295"/>
          </p:nvPr>
        </p:nvSpPr>
        <p:spPr>
          <a:xfrm>
            <a:off x="924541" y="1712841"/>
            <a:ext cx="3603512" cy="2345812"/>
          </a:xfrm>
          <a:prstGeom prst="round2DiagRect">
            <a:avLst/>
          </a:prstGeom>
          <a:solidFill>
            <a:schemeClr val="bg1">
              <a:alpha val="70000"/>
            </a:schemeClr>
          </a:solidFill>
          <a:ln>
            <a:solidFill>
              <a:schemeClr val="tx2"/>
            </a:solidFill>
          </a:ln>
        </p:spPr>
        <p:style>
          <a:lnRef idx="1">
            <a:schemeClr val="accent2"/>
          </a:lnRef>
          <a:fillRef idx="2">
            <a:schemeClr val="accent2"/>
          </a:fillRef>
          <a:effectRef idx="1">
            <a:schemeClr val="accent2"/>
          </a:effectRef>
          <a:fontRef idx="minor">
            <a:schemeClr val="dk1"/>
          </a:fontRef>
        </p:style>
        <p:txBody>
          <a:bodyPr vert="horz" lIns="91425" tIns="90000" rIns="91425" bIns="91425" rtlCol="0" anchor="t" anchorCtr="0">
            <a:noAutofit/>
          </a:bodyPr>
          <a:lstStyle/>
          <a:p>
            <a:pPr fontAlgn="t"/>
            <a:r>
              <a:rPr lang="lt-LT" sz="2000" noProof="0" dirty="0" smtClean="0"/>
              <a:t>Vieta</a:t>
            </a:r>
            <a:endParaRPr lang="lt-LT" sz="2000" noProof="0" dirty="0"/>
          </a:p>
          <a:p>
            <a:pPr fontAlgn="t"/>
            <a:r>
              <a:rPr lang="lt-LT" sz="2000" noProof="0" dirty="0"/>
              <a:t>Būsto ir maisto kainos</a:t>
            </a:r>
          </a:p>
          <a:p>
            <a:pPr fontAlgn="t"/>
            <a:r>
              <a:rPr lang="lt-LT" sz="2000" noProof="0" dirty="0"/>
              <a:t>Finansinė situacija</a:t>
            </a:r>
          </a:p>
          <a:p>
            <a:pPr fontAlgn="t"/>
            <a:r>
              <a:rPr lang="lt-LT" sz="2000" noProof="0" dirty="0"/>
              <a:t>Specifiniai kurso </a:t>
            </a:r>
            <a:r>
              <a:rPr lang="lt-LT" sz="2000" noProof="0" dirty="0" smtClean="0"/>
              <a:t>kriterijai</a:t>
            </a:r>
            <a:endParaRPr lang="lt-LT" sz="2000" noProof="0" dirty="0"/>
          </a:p>
        </p:txBody>
      </p:sp>
      <p:sp>
        <p:nvSpPr>
          <p:cNvPr id="5" name="Shape 90"/>
          <p:cNvSpPr txBox="1">
            <a:spLocks noGrp="1"/>
          </p:cNvSpPr>
          <p:nvPr>
            <p:ph type="body" idx="4294967295"/>
          </p:nvPr>
        </p:nvSpPr>
        <p:spPr>
          <a:xfrm>
            <a:off x="4528053" y="1712841"/>
            <a:ext cx="3667027" cy="2345812"/>
          </a:xfrm>
          <a:prstGeom prst="round2DiagRect">
            <a:avLst/>
          </a:prstGeom>
          <a:solidFill>
            <a:schemeClr val="bg1">
              <a:alpha val="70000"/>
            </a:schemeClr>
          </a:solidFill>
          <a:ln>
            <a:solidFill>
              <a:schemeClr val="tx2"/>
            </a:solidFill>
          </a:ln>
        </p:spPr>
        <p:style>
          <a:lnRef idx="1">
            <a:schemeClr val="accent2"/>
          </a:lnRef>
          <a:fillRef idx="2">
            <a:schemeClr val="accent2"/>
          </a:fillRef>
          <a:effectRef idx="1">
            <a:schemeClr val="accent2"/>
          </a:effectRef>
          <a:fontRef idx="minor">
            <a:schemeClr val="dk1"/>
          </a:fontRef>
        </p:style>
        <p:txBody>
          <a:bodyPr vert="horz" lIns="91425" tIns="90000" rIns="91425" bIns="91425" rtlCol="0" anchor="t" anchorCtr="0">
            <a:noAutofit/>
          </a:bodyPr>
          <a:lstStyle/>
          <a:p>
            <a:pPr fontAlgn="t"/>
            <a:r>
              <a:rPr lang="lt-LT" sz="2000" noProof="0" dirty="0" smtClean="0"/>
              <a:t>Reitingai</a:t>
            </a:r>
            <a:endParaRPr lang="lt-LT" sz="2000" noProof="0" dirty="0"/>
          </a:p>
          <a:p>
            <a:pPr fontAlgn="t"/>
            <a:r>
              <a:rPr lang="lt-LT" sz="2000" noProof="0" dirty="0"/>
              <a:t>Akademikai koledže</a:t>
            </a:r>
          </a:p>
          <a:p>
            <a:pPr fontAlgn="t"/>
            <a:r>
              <a:rPr lang="lt-LT" sz="2000" noProof="0" dirty="0"/>
              <a:t>Lietuviai koledže</a:t>
            </a:r>
          </a:p>
          <a:p>
            <a:pPr fontAlgn="t"/>
            <a:r>
              <a:rPr lang="lt-LT" sz="2000" noProof="0" dirty="0"/>
              <a:t>Subjektyvūs faktoriai</a:t>
            </a:r>
          </a:p>
        </p:txBody>
      </p:sp>
    </p:spTree>
    <p:extLst>
      <p:ext uri="{BB962C8B-B14F-4D97-AF65-F5344CB8AC3E}">
        <p14:creationId xmlns:p14="http://schemas.microsoft.com/office/powerpoint/2010/main" val="3226452994"/>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bg/>
                                          </p:spTgt>
                                        </p:tgtEl>
                                        <p:attrNameLst>
                                          <p:attrName>style.visibility</p:attrName>
                                        </p:attrNameLst>
                                      </p:cBhvr>
                                      <p:to>
                                        <p:strVal val="visible"/>
                                      </p:to>
                                    </p:set>
                                    <p:animEffect transition="in" filter="fade">
                                      <p:cBhvr>
                                        <p:cTn id="7" dur="500"/>
                                        <p:tgtEl>
                                          <p:spTgt spid="4">
                                            <p:bg/>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bg/>
                                          </p:spTgt>
                                        </p:tgtEl>
                                        <p:attrNameLst>
                                          <p:attrName>style.visibility</p:attrName>
                                        </p:attrNameLst>
                                      </p:cBhvr>
                                      <p:to>
                                        <p:strVal val="visible"/>
                                      </p:to>
                                    </p:set>
                                    <p:animEffect transition="in" filter="fade">
                                      <p:cBhvr>
                                        <p:cTn id="10" dur="500"/>
                                        <p:tgtEl>
                                          <p:spTgt spid="5">
                                            <p:bg/>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P spid="5" grpId="0" build="p"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Shape 105"/>
          <p:cNvSpPr txBox="1">
            <a:spLocks noGrp="1"/>
          </p:cNvSpPr>
          <p:nvPr>
            <p:ph type="title"/>
          </p:nvPr>
        </p:nvSpPr>
        <p:spPr>
          <a:xfrm>
            <a:off x="457203" y="205978"/>
            <a:ext cx="8141700" cy="683099"/>
          </a:xfrm>
          <a:prstGeom prst="rect">
            <a:avLst/>
          </a:prstGeom>
        </p:spPr>
        <p:txBody>
          <a:bodyPr vert="horz" lIns="91425" tIns="91425" rIns="91425" bIns="91425" rtlCol="0" anchor="ctr" anchorCtr="0">
            <a:noAutofit/>
          </a:bodyPr>
          <a:lstStyle/>
          <a:p>
            <a:r>
              <a:rPr lang="lt-LT" sz="3001" noProof="0" dirty="0">
                <a:solidFill>
                  <a:srgbClr val="434343"/>
                </a:solidFill>
                <a:latin typeface="Trebuchet MS"/>
                <a:ea typeface="Trebuchet MS"/>
                <a:cs typeface="Trebuchet MS"/>
                <a:rtl val="0"/>
              </a:rPr>
              <a:t>Kaip pasirinkti koledžą?</a:t>
            </a:r>
            <a:endParaRPr lang="lt-LT" sz="3001" noProof="0" dirty="0">
              <a:solidFill>
                <a:srgbClr val="434343"/>
              </a:solidFill>
              <a:latin typeface="Trebuchet MS"/>
              <a:ea typeface="Trebuchet MS"/>
              <a:cs typeface="Trebuchet MS"/>
              <a:sym typeface="Trebuchet MS"/>
              <a:rtl val="0"/>
            </a:endParaRPr>
          </a:p>
        </p:txBody>
      </p:sp>
      <p:sp>
        <p:nvSpPr>
          <p:cNvPr id="41" name="Shape 90"/>
          <p:cNvSpPr txBox="1">
            <a:spLocks noGrp="1"/>
          </p:cNvSpPr>
          <p:nvPr>
            <p:ph type="body" idx="4294967295"/>
          </p:nvPr>
        </p:nvSpPr>
        <p:spPr>
          <a:xfrm>
            <a:off x="2009918" y="1299754"/>
            <a:ext cx="5036276" cy="2072096"/>
          </a:xfrm>
          <a:prstGeom prst="round2DiagRect">
            <a:avLst/>
          </a:prstGeom>
          <a:solidFill>
            <a:schemeClr val="bg1">
              <a:alpha val="70000"/>
            </a:schemeClr>
          </a:solidFill>
          <a:ln>
            <a:solidFill>
              <a:schemeClr val="tx2"/>
            </a:solidFill>
          </a:ln>
        </p:spPr>
        <p:style>
          <a:lnRef idx="1">
            <a:schemeClr val="accent2"/>
          </a:lnRef>
          <a:fillRef idx="2">
            <a:schemeClr val="accent2"/>
          </a:fillRef>
          <a:effectRef idx="1">
            <a:schemeClr val="accent2"/>
          </a:effectRef>
          <a:fontRef idx="minor">
            <a:schemeClr val="dk1"/>
          </a:fontRef>
        </p:style>
        <p:txBody>
          <a:bodyPr vert="horz" lIns="91425" tIns="90000" rIns="91425" bIns="91425" rtlCol="0" anchor="t" anchorCtr="0">
            <a:noAutofit/>
          </a:bodyPr>
          <a:lstStyle/>
          <a:p>
            <a:pPr fontAlgn="t"/>
            <a:r>
              <a:rPr lang="lt-LT" sz="2000" noProof="0" dirty="0" smtClean="0"/>
              <a:t>Nemokamas </a:t>
            </a:r>
            <a:r>
              <a:rPr lang="en-US" sz="2000" dirty="0" smtClean="0"/>
              <a:t>Prospectus</a:t>
            </a:r>
          </a:p>
          <a:p>
            <a:pPr fontAlgn="t"/>
            <a:r>
              <a:rPr lang="lt-LT" sz="2000" noProof="0" dirty="0" smtClean="0"/>
              <a:t>Atvirų durų dienos</a:t>
            </a:r>
          </a:p>
          <a:p>
            <a:pPr fontAlgn="t"/>
            <a:r>
              <a:rPr lang="lt-LT" sz="2000" noProof="0" dirty="0" smtClean="0"/>
              <a:t>Mentoriai</a:t>
            </a:r>
          </a:p>
          <a:p>
            <a:pPr fontAlgn="t"/>
            <a:r>
              <a:rPr lang="lt-LT" sz="2000" noProof="0" dirty="0" smtClean="0"/>
              <a:t>Galimybė nesirinkti  – </a:t>
            </a:r>
            <a:r>
              <a:rPr lang="en-US" sz="2000" dirty="0" smtClean="0"/>
              <a:t>Open Application </a:t>
            </a:r>
            <a:endParaRPr lang="en-US" sz="2000" dirty="0"/>
          </a:p>
        </p:txBody>
      </p:sp>
    </p:spTree>
    <p:extLst>
      <p:ext uri="{BB962C8B-B14F-4D97-AF65-F5344CB8AC3E}">
        <p14:creationId xmlns:p14="http://schemas.microsoft.com/office/powerpoint/2010/main" val="3893494327"/>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1">
                                            <p:bg/>
                                          </p:spTgt>
                                        </p:tgtEl>
                                        <p:attrNameLst>
                                          <p:attrName>style.visibility</p:attrName>
                                        </p:attrNameLst>
                                      </p:cBhvr>
                                      <p:to>
                                        <p:strVal val="visible"/>
                                      </p:to>
                                    </p:set>
                                    <p:animEffect transition="in" filter="fade">
                                      <p:cBhvr>
                                        <p:cTn id="7" dur="500"/>
                                        <p:tgtEl>
                                          <p:spTgt spid="41">
                                            <p:bg/>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1">
                                            <p:txEl>
                                              <p:pRg st="0" end="0"/>
                                            </p:txEl>
                                          </p:spTgt>
                                        </p:tgtEl>
                                        <p:attrNameLst>
                                          <p:attrName>style.visibility</p:attrName>
                                        </p:attrNameLst>
                                      </p:cBhvr>
                                      <p:to>
                                        <p:strVal val="visible"/>
                                      </p:to>
                                    </p:set>
                                    <p:animEffect transition="in" filter="fade">
                                      <p:cBhvr>
                                        <p:cTn id="10" dur="500"/>
                                        <p:tgtEl>
                                          <p:spTgt spid="41">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1">
                                            <p:txEl>
                                              <p:pRg st="1" end="1"/>
                                            </p:txEl>
                                          </p:spTgt>
                                        </p:tgtEl>
                                        <p:attrNameLst>
                                          <p:attrName>style.visibility</p:attrName>
                                        </p:attrNameLst>
                                      </p:cBhvr>
                                      <p:to>
                                        <p:strVal val="visible"/>
                                      </p:to>
                                    </p:set>
                                    <p:animEffect transition="in" filter="fade">
                                      <p:cBhvr>
                                        <p:cTn id="13" dur="500"/>
                                        <p:tgtEl>
                                          <p:spTgt spid="41">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41">
                                            <p:txEl>
                                              <p:pRg st="2" end="2"/>
                                            </p:txEl>
                                          </p:spTgt>
                                        </p:tgtEl>
                                        <p:attrNameLst>
                                          <p:attrName>style.visibility</p:attrName>
                                        </p:attrNameLst>
                                      </p:cBhvr>
                                      <p:to>
                                        <p:strVal val="visible"/>
                                      </p:to>
                                    </p:set>
                                    <p:animEffect transition="in" filter="fade">
                                      <p:cBhvr>
                                        <p:cTn id="18" dur="500"/>
                                        <p:tgtEl>
                                          <p:spTgt spid="41">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41">
                                            <p:txEl>
                                              <p:pRg st="3" end="3"/>
                                            </p:txEl>
                                          </p:spTgt>
                                        </p:tgtEl>
                                        <p:attrNameLst>
                                          <p:attrName>style.visibility</p:attrName>
                                        </p:attrNameLst>
                                      </p:cBhvr>
                                      <p:to>
                                        <p:strVal val="visible"/>
                                      </p:to>
                                    </p:set>
                                    <p:animEffect transition="in" filter="fade">
                                      <p:cBhvr>
                                        <p:cTn id="23" dur="500"/>
                                        <p:tgtEl>
                                          <p:spTgt spid="4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uiExpand="1" build="p"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Shape 105"/>
          <p:cNvSpPr txBox="1">
            <a:spLocks noGrp="1"/>
          </p:cNvSpPr>
          <p:nvPr>
            <p:ph type="title"/>
          </p:nvPr>
        </p:nvSpPr>
        <p:spPr>
          <a:xfrm>
            <a:off x="457203" y="205978"/>
            <a:ext cx="8141700" cy="683099"/>
          </a:xfrm>
          <a:prstGeom prst="rect">
            <a:avLst/>
          </a:prstGeom>
        </p:spPr>
        <p:txBody>
          <a:bodyPr vert="horz" lIns="91425" tIns="91425" rIns="91425" bIns="91425" rtlCol="0" anchor="ctr" anchorCtr="0">
            <a:noAutofit/>
          </a:bodyPr>
          <a:lstStyle/>
          <a:p>
            <a:r>
              <a:rPr lang="lt-LT" sz="3001" noProof="0" dirty="0" smtClean="0">
                <a:solidFill>
                  <a:srgbClr val="434343"/>
                </a:solidFill>
                <a:latin typeface="Trebuchet MS"/>
                <a:ea typeface="Trebuchet MS"/>
                <a:cs typeface="Trebuchet MS"/>
                <a:sym typeface="Trebuchet MS"/>
                <a:rtl val="0"/>
              </a:rPr>
              <a:t>Koledžų pasirinkimas</a:t>
            </a:r>
            <a:endParaRPr lang="lt-LT" sz="3001" noProof="0" dirty="0">
              <a:solidFill>
                <a:srgbClr val="434343"/>
              </a:solidFill>
              <a:latin typeface="Trebuchet MS"/>
              <a:ea typeface="Trebuchet MS"/>
              <a:cs typeface="Trebuchet MS"/>
              <a:sym typeface="Trebuchet MS"/>
              <a:rtl val="0"/>
            </a:endParaRPr>
          </a:p>
        </p:txBody>
      </p:sp>
      <p:sp>
        <p:nvSpPr>
          <p:cNvPr id="4" name="Shape 90"/>
          <p:cNvSpPr txBox="1">
            <a:spLocks noGrp="1"/>
          </p:cNvSpPr>
          <p:nvPr>
            <p:ph type="body" idx="4294967295"/>
          </p:nvPr>
        </p:nvSpPr>
        <p:spPr>
          <a:xfrm>
            <a:off x="278677" y="1071156"/>
            <a:ext cx="4179028" cy="3563909"/>
          </a:xfrm>
          <a:prstGeom prst="round2DiagRect">
            <a:avLst/>
          </a:prstGeom>
          <a:solidFill>
            <a:schemeClr val="bg1">
              <a:alpha val="70000"/>
            </a:schemeClr>
          </a:solidFill>
          <a:ln>
            <a:solidFill>
              <a:schemeClr val="tx2"/>
            </a:solidFill>
          </a:ln>
        </p:spPr>
        <p:style>
          <a:lnRef idx="1">
            <a:schemeClr val="accent2"/>
          </a:lnRef>
          <a:fillRef idx="2">
            <a:schemeClr val="accent2"/>
          </a:fillRef>
          <a:effectRef idx="1">
            <a:schemeClr val="accent2"/>
          </a:effectRef>
          <a:fontRef idx="minor">
            <a:schemeClr val="dk1"/>
          </a:fontRef>
        </p:style>
        <p:txBody>
          <a:bodyPr vert="horz" lIns="91425" tIns="90000" rIns="91425" bIns="91425" rtlCol="0" anchor="t" anchorCtr="0">
            <a:noAutofit/>
          </a:bodyPr>
          <a:lstStyle/>
          <a:p>
            <a:pPr marL="0" indent="0" algn="ctr" fontAlgn="ctr">
              <a:buNone/>
            </a:pPr>
            <a:r>
              <a:rPr lang="lt-LT" sz="3001" b="1" noProof="0" dirty="0" smtClean="0">
                <a:solidFill>
                  <a:srgbClr val="434343"/>
                </a:solidFill>
              </a:rPr>
              <a:t>Cambridge</a:t>
            </a:r>
          </a:p>
          <a:p>
            <a:pPr fontAlgn="t"/>
            <a:r>
              <a:rPr lang="lt-LT" sz="2000" noProof="0" dirty="0" smtClean="0"/>
              <a:t>„Pool“ sistema</a:t>
            </a:r>
          </a:p>
          <a:p>
            <a:pPr fontAlgn="t"/>
            <a:r>
              <a:rPr lang="lt-LT" sz="2000" noProof="0" dirty="0" smtClean="0"/>
              <a:t>21% offerių iš pool</a:t>
            </a:r>
            <a:endParaRPr lang="lt-LT" sz="2000" noProof="0" dirty="0"/>
          </a:p>
        </p:txBody>
      </p:sp>
      <p:sp>
        <p:nvSpPr>
          <p:cNvPr id="5" name="Shape 90"/>
          <p:cNvSpPr txBox="1">
            <a:spLocks noGrp="1"/>
          </p:cNvSpPr>
          <p:nvPr>
            <p:ph type="body" idx="4294967295"/>
          </p:nvPr>
        </p:nvSpPr>
        <p:spPr>
          <a:xfrm>
            <a:off x="4643437" y="1071154"/>
            <a:ext cx="4222163" cy="3563909"/>
          </a:xfrm>
          <a:prstGeom prst="round2DiagRect">
            <a:avLst/>
          </a:prstGeom>
          <a:solidFill>
            <a:schemeClr val="bg1">
              <a:alpha val="70000"/>
            </a:schemeClr>
          </a:solidFill>
          <a:ln>
            <a:solidFill>
              <a:schemeClr val="tx2"/>
            </a:solidFill>
          </a:ln>
        </p:spPr>
        <p:style>
          <a:lnRef idx="1">
            <a:schemeClr val="accent2"/>
          </a:lnRef>
          <a:fillRef idx="2">
            <a:schemeClr val="accent2"/>
          </a:fillRef>
          <a:effectRef idx="1">
            <a:schemeClr val="accent2"/>
          </a:effectRef>
          <a:fontRef idx="minor">
            <a:schemeClr val="dk1"/>
          </a:fontRef>
        </p:style>
        <p:txBody>
          <a:bodyPr vert="horz" lIns="91425" tIns="90000" rIns="91425" bIns="91425" rtlCol="0" anchor="t" anchorCtr="0">
            <a:noAutofit/>
          </a:bodyPr>
          <a:lstStyle/>
          <a:p>
            <a:pPr marL="0" indent="0" algn="ctr" fontAlgn="ctr">
              <a:spcBef>
                <a:spcPts val="0"/>
              </a:spcBef>
              <a:buNone/>
            </a:pPr>
            <a:r>
              <a:rPr lang="lt-LT" sz="3001" b="1" noProof="0" dirty="0">
                <a:solidFill>
                  <a:srgbClr val="434343"/>
                </a:solidFill>
              </a:rPr>
              <a:t>Oxford</a:t>
            </a:r>
          </a:p>
          <a:p>
            <a:pPr fontAlgn="t"/>
            <a:r>
              <a:rPr lang="lt-LT" sz="2000" noProof="0" dirty="0"/>
              <a:t>Interviu skirtinguose koledžuose</a:t>
            </a:r>
          </a:p>
          <a:p>
            <a:pPr fontAlgn="t"/>
            <a:r>
              <a:rPr lang="lt-LT" sz="2000" noProof="0" dirty="0" smtClean="0"/>
              <a:t>33% įstojo ne į pasirinktą koledžą</a:t>
            </a:r>
            <a:endParaRPr lang="lt-LT" sz="2000" noProof="0" dirty="0"/>
          </a:p>
        </p:txBody>
      </p:sp>
      <p:graphicFrame>
        <p:nvGraphicFramePr>
          <p:cNvPr id="6" name="Chart 5"/>
          <p:cNvGraphicFramePr/>
          <p:nvPr>
            <p:extLst>
              <p:ext uri="{D42A27DB-BD31-4B8C-83A1-F6EECF244321}">
                <p14:modId xmlns:p14="http://schemas.microsoft.com/office/powerpoint/2010/main" val="2167587889"/>
              </p:ext>
            </p:extLst>
          </p:nvPr>
        </p:nvGraphicFramePr>
        <p:xfrm>
          <a:off x="457204" y="2524539"/>
          <a:ext cx="3399180" cy="2110524"/>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 name="Chart 6"/>
          <p:cNvGraphicFramePr/>
          <p:nvPr>
            <p:extLst>
              <p:ext uri="{D42A27DB-BD31-4B8C-83A1-F6EECF244321}">
                <p14:modId xmlns:p14="http://schemas.microsoft.com/office/powerpoint/2010/main" val="3663455820"/>
              </p:ext>
            </p:extLst>
          </p:nvPr>
        </p:nvGraphicFramePr>
        <p:xfrm>
          <a:off x="5092152" y="2524539"/>
          <a:ext cx="3399180" cy="2110524"/>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644992872"/>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bg/>
                                          </p:spTgt>
                                        </p:tgtEl>
                                        <p:attrNameLst>
                                          <p:attrName>style.visibility</p:attrName>
                                        </p:attrNameLst>
                                      </p:cBhvr>
                                      <p:to>
                                        <p:strVal val="visible"/>
                                      </p:to>
                                    </p:set>
                                    <p:animEffect transition="in" filter="fade">
                                      <p:cBhvr>
                                        <p:cTn id="7" dur="500"/>
                                        <p:tgtEl>
                                          <p:spTgt spid="4">
                                            <p:bg/>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bg/>
                                          </p:spTgt>
                                        </p:tgtEl>
                                        <p:attrNameLst>
                                          <p:attrName>style.visibility</p:attrName>
                                        </p:attrNameLst>
                                      </p:cBhvr>
                                      <p:to>
                                        <p:strVal val="visible"/>
                                      </p:to>
                                    </p:set>
                                    <p:animEffect transition="in" filter="fade">
                                      <p:cBhvr>
                                        <p:cTn id="10" dur="500"/>
                                        <p:tgtEl>
                                          <p:spTgt spid="5">
                                            <p:bg/>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animEffect transition="in" filter="fade">
                                      <p:cBhvr>
                                        <p:cTn id="13" dur="500"/>
                                        <p:tgtEl>
                                          <p:spTgt spid="4">
                                            <p:txEl>
                                              <p:pRg st="0" end="0"/>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
                                            <p:txEl>
                                              <p:pRg st="0" end="0"/>
                                            </p:txEl>
                                          </p:spTgt>
                                        </p:tgtEl>
                                        <p:attrNameLst>
                                          <p:attrName>style.visibility</p:attrName>
                                        </p:attrNameLst>
                                      </p:cBhvr>
                                      <p:to>
                                        <p:strVal val="visible"/>
                                      </p:to>
                                    </p:set>
                                    <p:animEffect transition="in" filter="fade">
                                      <p:cBhvr>
                                        <p:cTn id="16" dur="500"/>
                                        <p:tgtEl>
                                          <p:spTgt spid="5">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animEffect transition="in" filter="fade">
                                      <p:cBhvr>
                                        <p:cTn id="19" dur="500"/>
                                        <p:tgtEl>
                                          <p:spTgt spid="4">
                                            <p:txEl>
                                              <p:pRg st="1" end="1"/>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4">
                                            <p:txEl>
                                              <p:pRg st="2" end="2"/>
                                            </p:txEl>
                                          </p:spTgt>
                                        </p:tgtEl>
                                        <p:attrNameLst>
                                          <p:attrName>style.visibility</p:attrName>
                                        </p:attrNameLst>
                                      </p:cBhvr>
                                      <p:to>
                                        <p:strVal val="visible"/>
                                      </p:to>
                                    </p:set>
                                    <p:animEffect transition="in" filter="fade">
                                      <p:cBhvr>
                                        <p:cTn id="22" dur="500"/>
                                        <p:tgtEl>
                                          <p:spTgt spid="4">
                                            <p:txEl>
                                              <p:pRg st="2" end="2"/>
                                            </p:txEl>
                                          </p:spTgt>
                                        </p:tgtEl>
                                      </p:cBhvr>
                                    </p:animEffect>
                                  </p:childTnLst>
                                </p:cTn>
                              </p:par>
                              <p:par>
                                <p:cTn id="23" presetID="21" presetClass="entr" presetSubtype="1" fill="hold" grpId="0" nodeType="with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wheel(1)">
                                      <p:cBhvr>
                                        <p:cTn id="25" dur="2000"/>
                                        <p:tgtEl>
                                          <p:spTgt spid="6"/>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5">
                                            <p:txEl>
                                              <p:pRg st="1" end="1"/>
                                            </p:txEl>
                                          </p:spTgt>
                                        </p:tgtEl>
                                        <p:attrNameLst>
                                          <p:attrName>style.visibility</p:attrName>
                                        </p:attrNameLst>
                                      </p:cBhvr>
                                      <p:to>
                                        <p:strVal val="visible"/>
                                      </p:to>
                                    </p:set>
                                    <p:animEffect transition="in" filter="fade">
                                      <p:cBhvr>
                                        <p:cTn id="30" dur="500"/>
                                        <p:tgtEl>
                                          <p:spTgt spid="5">
                                            <p:txEl>
                                              <p:pRg st="1" end="1"/>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5">
                                            <p:txEl>
                                              <p:pRg st="2" end="2"/>
                                            </p:txEl>
                                          </p:spTgt>
                                        </p:tgtEl>
                                        <p:attrNameLst>
                                          <p:attrName>style.visibility</p:attrName>
                                        </p:attrNameLst>
                                      </p:cBhvr>
                                      <p:to>
                                        <p:strVal val="visible"/>
                                      </p:to>
                                    </p:set>
                                    <p:animEffect transition="in" filter="fade">
                                      <p:cBhvr>
                                        <p:cTn id="33" dur="500"/>
                                        <p:tgtEl>
                                          <p:spTgt spid="5">
                                            <p:txEl>
                                              <p:pRg st="2" end="2"/>
                                            </p:txEl>
                                          </p:spTgt>
                                        </p:tgtEl>
                                      </p:cBhvr>
                                    </p:animEffect>
                                  </p:childTnLst>
                                </p:cTn>
                              </p:par>
                            </p:childTnLst>
                          </p:cTn>
                        </p:par>
                        <p:par>
                          <p:cTn id="34" fill="hold">
                            <p:stCondLst>
                              <p:cond delay="500"/>
                            </p:stCondLst>
                            <p:childTnLst>
                              <p:par>
                                <p:cTn id="35" presetID="21" presetClass="entr" presetSubtype="1" fill="hold" grpId="0" nodeType="after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wheel(1)">
                                      <p:cBhvr>
                                        <p:cTn id="37"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animBg="1"/>
      <p:bldP spid="5" grpId="0" uiExpand="1" build="p" animBg="1"/>
      <p:bldGraphic spid="6" grpId="0">
        <p:bldAsOne/>
      </p:bldGraphic>
      <p:bldGraphic spid="7" grpId="0">
        <p:bldAsOne/>
      </p:bldGraphic>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8297" y="2024505"/>
            <a:ext cx="8229600" cy="857252"/>
          </a:xfrm>
        </p:spPr>
        <p:txBody>
          <a:bodyPr>
            <a:normAutofit/>
          </a:bodyPr>
          <a:lstStyle/>
          <a:p>
            <a:pPr marL="171442" indent="-171442" algn="ctr"/>
            <a:r>
              <a:rPr lang="lt-LT" sz="4800" b="1" noProof="0" dirty="0">
                <a:solidFill>
                  <a:srgbClr val="434343"/>
                </a:solidFill>
                <a:latin typeface="Trebuchet MS"/>
                <a:ea typeface="Trebuchet MS"/>
                <a:cs typeface="Trebuchet MS"/>
                <a:rtl val="0"/>
              </a:rPr>
              <a:t>Stojimo procesas</a:t>
            </a:r>
          </a:p>
        </p:txBody>
      </p:sp>
    </p:spTree>
    <p:extLst>
      <p:ext uri="{BB962C8B-B14F-4D97-AF65-F5344CB8AC3E}">
        <p14:creationId xmlns:p14="http://schemas.microsoft.com/office/powerpoint/2010/main" val="352775850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2"/>
        <p:cNvGrpSpPr/>
        <p:nvPr/>
      </p:nvGrpSpPr>
      <p:grpSpPr>
        <a:xfrm>
          <a:off x="0" y="0"/>
          <a:ext cx="0" cy="0"/>
          <a:chOff x="0" y="0"/>
          <a:chExt cx="0" cy="0"/>
        </a:xfrm>
      </p:grpSpPr>
      <p:sp>
        <p:nvSpPr>
          <p:cNvPr id="33" name="Shape 33"/>
          <p:cNvSpPr txBox="1">
            <a:spLocks noGrp="1"/>
          </p:cNvSpPr>
          <p:nvPr>
            <p:ph type="title"/>
          </p:nvPr>
        </p:nvSpPr>
        <p:spPr/>
        <p:txBody>
          <a:bodyPr>
            <a:normAutofit/>
          </a:bodyPr>
          <a:lstStyle/>
          <a:p>
            <a:r>
              <a:rPr lang="lt-LT" sz="3600" noProof="0" dirty="0">
                <a:solidFill>
                  <a:srgbClr val="434343"/>
                </a:solidFill>
                <a:latin typeface="Trebuchet MS"/>
                <a:ea typeface="Trebuchet MS"/>
                <a:cs typeface="Trebuchet MS"/>
                <a:rtl val="0"/>
              </a:rPr>
              <a:t>Stojimo eiga</a:t>
            </a:r>
          </a:p>
        </p:txBody>
      </p:sp>
      <p:sp>
        <p:nvSpPr>
          <p:cNvPr id="41" name="Shape 41"/>
          <p:cNvSpPr/>
          <p:nvPr/>
        </p:nvSpPr>
        <p:spPr>
          <a:xfrm rot="10800000" flipH="1">
            <a:off x="1723580" y="1852954"/>
            <a:ext cx="185609" cy="220601"/>
          </a:xfrm>
          <a:prstGeom prst="triangle">
            <a:avLst>
              <a:gd name="adj" fmla="val 50000"/>
            </a:avLst>
          </a:prstGeom>
          <a:solidFill>
            <a:schemeClr val="bg1"/>
          </a:solidFill>
          <a:ln w="19050" cap="flat">
            <a:solidFill>
              <a:srgbClr val="1A669A"/>
            </a:solidFill>
            <a:prstDash val="solid"/>
            <a:round/>
            <a:headEnd type="none" w="med" len="med"/>
            <a:tailEnd type="none" w="med" len="med"/>
          </a:ln>
        </p:spPr>
        <p:txBody>
          <a:bodyPr lIns="62204" tIns="62204" rIns="62204" bIns="62204" anchor="ctr" anchorCtr="0">
            <a:noAutofit/>
          </a:bodyPr>
          <a:lstStyle/>
          <a:p>
            <a:endParaRPr lang="lt-LT" sz="953" dirty="0"/>
          </a:p>
        </p:txBody>
      </p:sp>
      <p:grpSp>
        <p:nvGrpSpPr>
          <p:cNvPr id="4" name="Group 3"/>
          <p:cNvGrpSpPr/>
          <p:nvPr/>
        </p:nvGrpSpPr>
        <p:grpSpPr>
          <a:xfrm>
            <a:off x="1816382" y="999612"/>
            <a:ext cx="6219461" cy="1363695"/>
            <a:chOff x="1816379" y="999607"/>
            <a:chExt cx="6219461" cy="1363695"/>
          </a:xfrm>
        </p:grpSpPr>
        <p:grpSp>
          <p:nvGrpSpPr>
            <p:cNvPr id="2" name="Group 1"/>
            <p:cNvGrpSpPr/>
            <p:nvPr/>
          </p:nvGrpSpPr>
          <p:grpSpPr>
            <a:xfrm>
              <a:off x="1816379" y="999607"/>
              <a:ext cx="6219461" cy="1363695"/>
              <a:chOff x="1816379" y="999607"/>
              <a:chExt cx="6219461" cy="1363695"/>
            </a:xfrm>
          </p:grpSpPr>
          <p:sp>
            <p:nvSpPr>
              <p:cNvPr id="36" name="Shape 36"/>
              <p:cNvSpPr/>
              <p:nvPr/>
            </p:nvSpPr>
            <p:spPr>
              <a:xfrm>
                <a:off x="1816379" y="2236278"/>
                <a:ext cx="6219461" cy="127024"/>
              </a:xfrm>
              <a:prstGeom prst="rect">
                <a:avLst/>
              </a:prstGeom>
              <a:solidFill>
                <a:schemeClr val="accent4">
                  <a:lumMod val="75000"/>
                </a:schemeClr>
              </a:solidFill>
              <a:ln w="19050" cap="flat">
                <a:solidFill>
                  <a:schemeClr val="dk2"/>
                </a:solidFill>
                <a:prstDash val="solid"/>
                <a:round/>
                <a:headEnd type="none" w="med" len="med"/>
                <a:tailEnd type="none" w="med" len="med"/>
              </a:ln>
            </p:spPr>
            <p:txBody>
              <a:bodyPr lIns="62204" tIns="62204" rIns="62204" bIns="62204" anchor="ctr" anchorCtr="0">
                <a:noAutofit/>
              </a:bodyPr>
              <a:lstStyle/>
              <a:p>
                <a:endParaRPr sz="953" dirty="0"/>
              </a:p>
            </p:txBody>
          </p:sp>
          <p:sp>
            <p:nvSpPr>
              <p:cNvPr id="37" name="Shape 37"/>
              <p:cNvSpPr/>
              <p:nvPr/>
            </p:nvSpPr>
            <p:spPr>
              <a:xfrm>
                <a:off x="4719487" y="999607"/>
                <a:ext cx="745808" cy="506010"/>
              </a:xfrm>
              <a:prstGeom prst="cloud">
                <a:avLst/>
              </a:prstGeom>
              <a:solidFill>
                <a:schemeClr val="bg1"/>
              </a:solidFill>
              <a:ln w="19050" cap="flat">
                <a:solidFill>
                  <a:srgbClr val="1A669A"/>
                </a:solidFill>
                <a:prstDash val="solid"/>
                <a:round/>
                <a:headEnd type="none" w="med" len="med"/>
                <a:tailEnd type="none" w="med" len="med"/>
              </a:ln>
            </p:spPr>
            <p:txBody>
              <a:bodyPr lIns="62204" tIns="62204" rIns="62204" bIns="62204" anchor="ctr" anchorCtr="0">
                <a:noAutofit/>
              </a:bodyPr>
              <a:lstStyle/>
              <a:p>
                <a:endParaRPr sz="953" dirty="0"/>
              </a:p>
            </p:txBody>
          </p:sp>
          <p:sp>
            <p:nvSpPr>
              <p:cNvPr id="38" name="Shape 38"/>
              <p:cNvSpPr/>
              <p:nvPr/>
            </p:nvSpPr>
            <p:spPr>
              <a:xfrm>
                <a:off x="5293720" y="1513069"/>
                <a:ext cx="319483" cy="599003"/>
              </a:xfrm>
              <a:prstGeom prst="lightningBolt">
                <a:avLst/>
              </a:prstGeom>
              <a:solidFill>
                <a:schemeClr val="bg1"/>
              </a:solidFill>
              <a:ln w="19050" cap="flat">
                <a:solidFill>
                  <a:srgbClr val="1A669A"/>
                </a:solidFill>
                <a:prstDash val="solid"/>
                <a:round/>
                <a:headEnd type="none" w="med" len="med"/>
                <a:tailEnd type="none" w="med" len="med"/>
              </a:ln>
            </p:spPr>
            <p:txBody>
              <a:bodyPr lIns="62204" tIns="62204" rIns="62204" bIns="62204" anchor="ctr" anchorCtr="0">
                <a:noAutofit/>
              </a:bodyPr>
              <a:lstStyle/>
              <a:p>
                <a:endParaRPr sz="953" dirty="0"/>
              </a:p>
            </p:txBody>
          </p:sp>
          <p:sp>
            <p:nvSpPr>
              <p:cNvPr id="39" name="Shape 39"/>
              <p:cNvSpPr/>
              <p:nvPr/>
            </p:nvSpPr>
            <p:spPr>
              <a:xfrm>
                <a:off x="5092391" y="1527973"/>
                <a:ext cx="319483" cy="599003"/>
              </a:xfrm>
              <a:prstGeom prst="lightningBolt">
                <a:avLst/>
              </a:prstGeom>
              <a:solidFill>
                <a:schemeClr val="bg1"/>
              </a:solidFill>
              <a:ln w="19050" cap="flat">
                <a:solidFill>
                  <a:srgbClr val="1A669A"/>
                </a:solidFill>
                <a:prstDash val="solid"/>
                <a:round/>
                <a:headEnd type="none" w="med" len="med"/>
                <a:tailEnd type="none" w="med" len="med"/>
              </a:ln>
            </p:spPr>
            <p:txBody>
              <a:bodyPr lIns="62204" tIns="62204" rIns="62204" bIns="62204" anchor="ctr" anchorCtr="0">
                <a:noAutofit/>
              </a:bodyPr>
              <a:lstStyle/>
              <a:p>
                <a:endParaRPr sz="953" dirty="0"/>
              </a:p>
            </p:txBody>
          </p:sp>
          <p:sp>
            <p:nvSpPr>
              <p:cNvPr id="40" name="Shape 40"/>
              <p:cNvSpPr/>
              <p:nvPr/>
            </p:nvSpPr>
            <p:spPr>
              <a:xfrm>
                <a:off x="4891062" y="1513069"/>
                <a:ext cx="319483" cy="599003"/>
              </a:xfrm>
              <a:prstGeom prst="lightningBolt">
                <a:avLst/>
              </a:prstGeom>
              <a:solidFill>
                <a:schemeClr val="bg1"/>
              </a:solidFill>
              <a:ln w="19050" cap="flat">
                <a:solidFill>
                  <a:srgbClr val="1A669A"/>
                </a:solidFill>
                <a:prstDash val="solid"/>
                <a:round/>
                <a:headEnd type="none" w="med" len="med"/>
                <a:tailEnd type="none" w="med" len="med"/>
              </a:ln>
            </p:spPr>
            <p:txBody>
              <a:bodyPr lIns="62204" tIns="62204" rIns="62204" bIns="62204" anchor="ctr" anchorCtr="0">
                <a:noAutofit/>
              </a:bodyPr>
              <a:lstStyle/>
              <a:p>
                <a:endParaRPr sz="953" dirty="0"/>
              </a:p>
            </p:txBody>
          </p:sp>
          <p:sp>
            <p:nvSpPr>
              <p:cNvPr id="12" name="Shape 37"/>
              <p:cNvSpPr/>
              <p:nvPr/>
            </p:nvSpPr>
            <p:spPr>
              <a:xfrm>
                <a:off x="3292692" y="1617943"/>
                <a:ext cx="745808" cy="506010"/>
              </a:xfrm>
              <a:prstGeom prst="cloud">
                <a:avLst/>
              </a:prstGeom>
              <a:solidFill>
                <a:schemeClr val="bg1"/>
              </a:solidFill>
              <a:ln w="19050" cap="flat">
                <a:solidFill>
                  <a:srgbClr val="1A669A"/>
                </a:solidFill>
                <a:prstDash val="solid"/>
                <a:round/>
                <a:headEnd type="none" w="med" len="med"/>
                <a:tailEnd type="none" w="med" len="med"/>
              </a:ln>
            </p:spPr>
            <p:txBody>
              <a:bodyPr lIns="62204" tIns="62204" rIns="62204" bIns="62204" anchor="ctr" anchorCtr="0">
                <a:noAutofit/>
              </a:bodyPr>
              <a:lstStyle/>
              <a:p>
                <a:endParaRPr sz="953" dirty="0"/>
              </a:p>
            </p:txBody>
          </p:sp>
        </p:grpSp>
        <p:sp>
          <p:nvSpPr>
            <p:cNvPr id="3" name="Sun 2"/>
            <p:cNvSpPr/>
            <p:nvPr/>
          </p:nvSpPr>
          <p:spPr>
            <a:xfrm>
              <a:off x="7437324" y="1528216"/>
              <a:ext cx="598516" cy="598516"/>
            </a:xfrm>
            <a:prstGeom prst="sun">
              <a:avLst/>
            </a:prstGeom>
            <a:solidFill>
              <a:schemeClr val="bg1"/>
            </a:solidFill>
            <a:ln>
              <a:solidFill>
                <a:srgbClr val="1A669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1" dirty="0"/>
            </a:p>
          </p:txBody>
        </p:sp>
      </p:grpSp>
      <p:sp>
        <p:nvSpPr>
          <p:cNvPr id="15" name="Shape 44"/>
          <p:cNvSpPr txBox="1">
            <a:spLocks/>
          </p:cNvSpPr>
          <p:nvPr/>
        </p:nvSpPr>
        <p:spPr>
          <a:xfrm>
            <a:off x="2829893" y="2868732"/>
            <a:ext cx="3484223" cy="667625"/>
          </a:xfrm>
          <a:prstGeom prst="round2DiagRect">
            <a:avLst>
              <a:gd name="adj1" fmla="val 29118"/>
              <a:gd name="adj2" fmla="val 0"/>
            </a:avLst>
          </a:prstGeom>
          <a:solidFill>
            <a:schemeClr val="bg1">
              <a:alpha val="70000"/>
            </a:schemeClr>
          </a:solidFill>
          <a:ln w="6350" cap="flat" cmpd="sng" algn="ctr">
            <a:solidFill>
              <a:schemeClr val="tx2"/>
            </a:solidFill>
            <a:prstDash val="solid"/>
            <a:miter lim="800000"/>
          </a:ln>
        </p:spPr>
        <p:style>
          <a:lnRef idx="1">
            <a:schemeClr val="accent3"/>
          </a:lnRef>
          <a:fillRef idx="2">
            <a:schemeClr val="accent3"/>
          </a:fillRef>
          <a:effectRef idx="1">
            <a:schemeClr val="accent3"/>
          </a:effectRef>
          <a:fontRef idx="minor">
            <a:schemeClr val="dk1"/>
          </a:fontRef>
        </p:style>
        <p:txBody>
          <a:bodyPr vert="horz" lIns="91425" tIns="91425" rIns="91425" bIns="91425" rtlCol="0" anchor="ctr" anchorCtr="0">
            <a:noAutofit/>
          </a:bodyPr>
          <a:lstStyle>
            <a:lvl1pPr marL="171450" indent="-171450" algn="l" defTabSz="685800" rtl="0" eaLnBrk="1" latinLnBrk="0" hangingPunct="1">
              <a:lnSpc>
                <a:spcPct val="90000"/>
              </a:lnSpc>
              <a:spcBef>
                <a:spcPts val="0"/>
              </a:spcBef>
              <a:buFont typeface="Arial" panose="020B0604020202020204" pitchFamily="34" charset="0"/>
              <a:buChar char="•"/>
              <a:defRPr sz="2100" kern="1200">
                <a:solidFill>
                  <a:schemeClr val="dk1"/>
                </a:solidFill>
                <a:latin typeface="+mn-lt"/>
                <a:ea typeface="+mn-ea"/>
                <a:cs typeface="+mn-cs"/>
              </a:defRPr>
            </a:lvl1pPr>
            <a:lvl2pPr marL="514350" indent="-171450" algn="l" defTabSz="685800" rtl="0" eaLnBrk="1" latinLnBrk="0" hangingPunct="1">
              <a:lnSpc>
                <a:spcPct val="90000"/>
              </a:lnSpc>
              <a:spcBef>
                <a:spcPts val="0"/>
              </a:spcBef>
              <a:buFont typeface="Arial" panose="020B0604020202020204" pitchFamily="34" charset="0"/>
              <a:buChar char="•"/>
              <a:defRPr sz="1800" kern="1200">
                <a:solidFill>
                  <a:schemeClr val="dk1"/>
                </a:solidFill>
                <a:latin typeface="+mn-lt"/>
                <a:ea typeface="+mn-ea"/>
                <a:cs typeface="+mn-cs"/>
              </a:defRPr>
            </a:lvl2pPr>
            <a:lvl3pPr marL="857250" indent="-171450" algn="l" defTabSz="685800" rtl="0" eaLnBrk="1" latinLnBrk="0" hangingPunct="1">
              <a:lnSpc>
                <a:spcPct val="90000"/>
              </a:lnSpc>
              <a:spcBef>
                <a:spcPts val="0"/>
              </a:spcBef>
              <a:buFont typeface="Arial" panose="020B0604020202020204" pitchFamily="34" charset="0"/>
              <a:buChar char="•"/>
              <a:defRPr sz="1500" kern="1200">
                <a:solidFill>
                  <a:schemeClr val="dk1"/>
                </a:solidFill>
                <a:latin typeface="+mn-lt"/>
                <a:ea typeface="+mn-ea"/>
                <a:cs typeface="+mn-cs"/>
              </a:defRPr>
            </a:lvl3pPr>
            <a:lvl4pPr marL="1200150" indent="-171450" algn="l" defTabSz="685800" rtl="0" eaLnBrk="1" latinLnBrk="0" hangingPunct="1">
              <a:lnSpc>
                <a:spcPct val="90000"/>
              </a:lnSpc>
              <a:spcBef>
                <a:spcPts val="0"/>
              </a:spcBef>
              <a:buFont typeface="Arial" panose="020B0604020202020204" pitchFamily="34" charset="0"/>
              <a:buChar char="•"/>
              <a:defRPr sz="1350" kern="1200">
                <a:solidFill>
                  <a:schemeClr val="dk1"/>
                </a:solidFill>
                <a:latin typeface="+mn-lt"/>
                <a:ea typeface="+mn-ea"/>
                <a:cs typeface="+mn-cs"/>
              </a:defRPr>
            </a:lvl4pPr>
            <a:lvl5pPr marL="1543050" indent="-171450" algn="l" defTabSz="685800" rtl="0" eaLnBrk="1" latinLnBrk="0" hangingPunct="1">
              <a:lnSpc>
                <a:spcPct val="90000"/>
              </a:lnSpc>
              <a:spcBef>
                <a:spcPts val="0"/>
              </a:spcBef>
              <a:buFont typeface="Arial" panose="020B0604020202020204" pitchFamily="34" charset="0"/>
              <a:buChar char="•"/>
              <a:defRPr sz="1350" kern="1200">
                <a:solidFill>
                  <a:schemeClr val="dk1"/>
                </a:solidFill>
                <a:latin typeface="+mn-lt"/>
                <a:ea typeface="+mn-ea"/>
                <a:cs typeface="+mn-cs"/>
              </a:defRPr>
            </a:lvl5pPr>
            <a:lvl6pPr marL="1885950" indent="-171450" algn="l" defTabSz="685800" rtl="0" eaLnBrk="1" latinLnBrk="0" hangingPunct="1">
              <a:lnSpc>
                <a:spcPct val="90000"/>
              </a:lnSpc>
              <a:spcBef>
                <a:spcPts val="0"/>
              </a:spcBef>
              <a:buFont typeface="Arial" panose="020B0604020202020204" pitchFamily="34" charset="0"/>
              <a:buChar char="•"/>
              <a:defRPr sz="1350" kern="1200">
                <a:solidFill>
                  <a:schemeClr val="dk1"/>
                </a:solidFill>
                <a:latin typeface="+mn-lt"/>
                <a:ea typeface="+mn-ea"/>
                <a:cs typeface="+mn-cs"/>
              </a:defRPr>
            </a:lvl6pPr>
            <a:lvl7pPr marL="2228850" indent="-171450" algn="l" defTabSz="685800" rtl="0" eaLnBrk="1" latinLnBrk="0" hangingPunct="1">
              <a:lnSpc>
                <a:spcPct val="90000"/>
              </a:lnSpc>
              <a:spcBef>
                <a:spcPts val="0"/>
              </a:spcBef>
              <a:buFont typeface="Arial" panose="020B0604020202020204" pitchFamily="34" charset="0"/>
              <a:buChar char="•"/>
              <a:defRPr sz="1350" kern="1200">
                <a:solidFill>
                  <a:schemeClr val="dk1"/>
                </a:solidFill>
                <a:latin typeface="+mn-lt"/>
                <a:ea typeface="+mn-ea"/>
                <a:cs typeface="+mn-cs"/>
              </a:defRPr>
            </a:lvl7pPr>
            <a:lvl8pPr marL="2571750" indent="-171450" algn="l" defTabSz="685800" rtl="0" eaLnBrk="1" latinLnBrk="0" hangingPunct="1">
              <a:lnSpc>
                <a:spcPct val="90000"/>
              </a:lnSpc>
              <a:spcBef>
                <a:spcPts val="0"/>
              </a:spcBef>
              <a:buFont typeface="Arial" panose="020B0604020202020204" pitchFamily="34" charset="0"/>
              <a:buChar char="•"/>
              <a:defRPr sz="1350" kern="1200">
                <a:solidFill>
                  <a:schemeClr val="dk1"/>
                </a:solidFill>
                <a:latin typeface="+mn-lt"/>
                <a:ea typeface="+mn-ea"/>
                <a:cs typeface="+mn-cs"/>
              </a:defRPr>
            </a:lvl8pPr>
            <a:lvl9pPr marL="2914650" indent="-171450" algn="l" defTabSz="685800" rtl="0" eaLnBrk="1" latinLnBrk="0" hangingPunct="1">
              <a:lnSpc>
                <a:spcPct val="90000"/>
              </a:lnSpc>
              <a:spcBef>
                <a:spcPts val="0"/>
              </a:spcBef>
              <a:buFont typeface="Arial" panose="020B0604020202020204" pitchFamily="34" charset="0"/>
              <a:buChar char="•"/>
              <a:defRPr sz="1350" kern="1200">
                <a:solidFill>
                  <a:schemeClr val="dk1"/>
                </a:solidFill>
                <a:latin typeface="+mn-lt"/>
                <a:ea typeface="+mn-ea"/>
                <a:cs typeface="+mn-cs"/>
              </a:defRPr>
            </a:lvl9pPr>
          </a:lstStyle>
          <a:p>
            <a:pPr algn="ctr">
              <a:lnSpc>
                <a:spcPct val="100000"/>
              </a:lnSpc>
              <a:buClr>
                <a:schemeClr val="dk1"/>
              </a:buClr>
              <a:buSzPct val="100000"/>
              <a:buFont typeface="Arial" panose="020B0604020202020204" pitchFamily="34" charset="0"/>
              <a:buNone/>
            </a:pPr>
            <a:r>
              <a:rPr lang="lt-LT" sz="2000" dirty="0">
                <a:solidFill>
                  <a:srgbClr val="434343"/>
                </a:solidFill>
                <a:latin typeface="Trebuchet MS"/>
                <a:ea typeface="Trebuchet MS"/>
                <a:cs typeface="Trebuchet MS"/>
              </a:rPr>
              <a:t>UCAS formos užpildymas</a:t>
            </a:r>
          </a:p>
        </p:txBody>
      </p:sp>
      <p:sp>
        <p:nvSpPr>
          <p:cNvPr id="16" name="Shape 44"/>
          <p:cNvSpPr txBox="1">
            <a:spLocks/>
          </p:cNvSpPr>
          <p:nvPr/>
        </p:nvSpPr>
        <p:spPr>
          <a:xfrm>
            <a:off x="3454414" y="3825770"/>
            <a:ext cx="2235172" cy="455289"/>
          </a:xfrm>
          <a:prstGeom prst="round2DiagRect">
            <a:avLst>
              <a:gd name="adj1" fmla="val 42969"/>
              <a:gd name="adj2" fmla="val 0"/>
            </a:avLst>
          </a:prstGeom>
          <a:solidFill>
            <a:srgbClr val="FF0000"/>
          </a:solidFill>
          <a:ln w="6350" cap="flat" cmpd="sng" algn="ctr">
            <a:solidFill>
              <a:schemeClr val="tx2"/>
            </a:solidFill>
            <a:prstDash val="solid"/>
            <a:miter lim="800000"/>
          </a:ln>
        </p:spPr>
        <p:style>
          <a:lnRef idx="1">
            <a:schemeClr val="accent3"/>
          </a:lnRef>
          <a:fillRef idx="2">
            <a:schemeClr val="accent3"/>
          </a:fillRef>
          <a:effectRef idx="1">
            <a:schemeClr val="accent3"/>
          </a:effectRef>
          <a:fontRef idx="minor">
            <a:schemeClr val="dk1"/>
          </a:fontRef>
        </p:style>
        <p:txBody>
          <a:bodyPr vert="horz" lIns="91425" tIns="91425" rIns="91425" bIns="91425" rtlCol="0" anchor="ctr" anchorCtr="0">
            <a:noAutofit/>
          </a:bodyPr>
          <a:lstStyle>
            <a:lvl1pPr marL="171450" indent="-171450" algn="l" defTabSz="685800" rtl="0" eaLnBrk="1" latinLnBrk="0" hangingPunct="1">
              <a:lnSpc>
                <a:spcPct val="90000"/>
              </a:lnSpc>
              <a:spcBef>
                <a:spcPts val="0"/>
              </a:spcBef>
              <a:buFont typeface="Arial" panose="020B0604020202020204" pitchFamily="34" charset="0"/>
              <a:buChar char="•"/>
              <a:defRPr sz="2100" kern="1200">
                <a:solidFill>
                  <a:schemeClr val="dk1"/>
                </a:solidFill>
                <a:latin typeface="+mn-lt"/>
                <a:ea typeface="+mn-ea"/>
                <a:cs typeface="+mn-cs"/>
              </a:defRPr>
            </a:lvl1pPr>
            <a:lvl2pPr marL="514350" indent="-171450" algn="l" defTabSz="685800" rtl="0" eaLnBrk="1" latinLnBrk="0" hangingPunct="1">
              <a:lnSpc>
                <a:spcPct val="90000"/>
              </a:lnSpc>
              <a:spcBef>
                <a:spcPts val="0"/>
              </a:spcBef>
              <a:buFont typeface="Arial" panose="020B0604020202020204" pitchFamily="34" charset="0"/>
              <a:buChar char="•"/>
              <a:defRPr sz="1800" kern="1200">
                <a:solidFill>
                  <a:schemeClr val="dk1"/>
                </a:solidFill>
                <a:latin typeface="+mn-lt"/>
                <a:ea typeface="+mn-ea"/>
                <a:cs typeface="+mn-cs"/>
              </a:defRPr>
            </a:lvl2pPr>
            <a:lvl3pPr marL="857250" indent="-171450" algn="l" defTabSz="685800" rtl="0" eaLnBrk="1" latinLnBrk="0" hangingPunct="1">
              <a:lnSpc>
                <a:spcPct val="90000"/>
              </a:lnSpc>
              <a:spcBef>
                <a:spcPts val="0"/>
              </a:spcBef>
              <a:buFont typeface="Arial" panose="020B0604020202020204" pitchFamily="34" charset="0"/>
              <a:buChar char="•"/>
              <a:defRPr sz="1500" kern="1200">
                <a:solidFill>
                  <a:schemeClr val="dk1"/>
                </a:solidFill>
                <a:latin typeface="+mn-lt"/>
                <a:ea typeface="+mn-ea"/>
                <a:cs typeface="+mn-cs"/>
              </a:defRPr>
            </a:lvl3pPr>
            <a:lvl4pPr marL="1200150" indent="-171450" algn="l" defTabSz="685800" rtl="0" eaLnBrk="1" latinLnBrk="0" hangingPunct="1">
              <a:lnSpc>
                <a:spcPct val="90000"/>
              </a:lnSpc>
              <a:spcBef>
                <a:spcPts val="0"/>
              </a:spcBef>
              <a:buFont typeface="Arial" panose="020B0604020202020204" pitchFamily="34" charset="0"/>
              <a:buChar char="•"/>
              <a:defRPr sz="1350" kern="1200">
                <a:solidFill>
                  <a:schemeClr val="dk1"/>
                </a:solidFill>
                <a:latin typeface="+mn-lt"/>
                <a:ea typeface="+mn-ea"/>
                <a:cs typeface="+mn-cs"/>
              </a:defRPr>
            </a:lvl4pPr>
            <a:lvl5pPr marL="1543050" indent="-171450" algn="l" defTabSz="685800" rtl="0" eaLnBrk="1" latinLnBrk="0" hangingPunct="1">
              <a:lnSpc>
                <a:spcPct val="90000"/>
              </a:lnSpc>
              <a:spcBef>
                <a:spcPts val="0"/>
              </a:spcBef>
              <a:buFont typeface="Arial" panose="020B0604020202020204" pitchFamily="34" charset="0"/>
              <a:buChar char="•"/>
              <a:defRPr sz="1350" kern="1200">
                <a:solidFill>
                  <a:schemeClr val="dk1"/>
                </a:solidFill>
                <a:latin typeface="+mn-lt"/>
                <a:ea typeface="+mn-ea"/>
                <a:cs typeface="+mn-cs"/>
              </a:defRPr>
            </a:lvl5pPr>
            <a:lvl6pPr marL="1885950" indent="-171450" algn="l" defTabSz="685800" rtl="0" eaLnBrk="1" latinLnBrk="0" hangingPunct="1">
              <a:lnSpc>
                <a:spcPct val="90000"/>
              </a:lnSpc>
              <a:spcBef>
                <a:spcPts val="0"/>
              </a:spcBef>
              <a:buFont typeface="Arial" panose="020B0604020202020204" pitchFamily="34" charset="0"/>
              <a:buChar char="•"/>
              <a:defRPr sz="1350" kern="1200">
                <a:solidFill>
                  <a:schemeClr val="dk1"/>
                </a:solidFill>
                <a:latin typeface="+mn-lt"/>
                <a:ea typeface="+mn-ea"/>
                <a:cs typeface="+mn-cs"/>
              </a:defRPr>
            </a:lvl6pPr>
            <a:lvl7pPr marL="2228850" indent="-171450" algn="l" defTabSz="685800" rtl="0" eaLnBrk="1" latinLnBrk="0" hangingPunct="1">
              <a:lnSpc>
                <a:spcPct val="90000"/>
              </a:lnSpc>
              <a:spcBef>
                <a:spcPts val="0"/>
              </a:spcBef>
              <a:buFont typeface="Arial" panose="020B0604020202020204" pitchFamily="34" charset="0"/>
              <a:buChar char="•"/>
              <a:defRPr sz="1350" kern="1200">
                <a:solidFill>
                  <a:schemeClr val="dk1"/>
                </a:solidFill>
                <a:latin typeface="+mn-lt"/>
                <a:ea typeface="+mn-ea"/>
                <a:cs typeface="+mn-cs"/>
              </a:defRPr>
            </a:lvl7pPr>
            <a:lvl8pPr marL="2571750" indent="-171450" algn="l" defTabSz="685800" rtl="0" eaLnBrk="1" latinLnBrk="0" hangingPunct="1">
              <a:lnSpc>
                <a:spcPct val="90000"/>
              </a:lnSpc>
              <a:spcBef>
                <a:spcPts val="0"/>
              </a:spcBef>
              <a:buFont typeface="Arial" panose="020B0604020202020204" pitchFamily="34" charset="0"/>
              <a:buChar char="•"/>
              <a:defRPr sz="1350" kern="1200">
                <a:solidFill>
                  <a:schemeClr val="dk1"/>
                </a:solidFill>
                <a:latin typeface="+mn-lt"/>
                <a:ea typeface="+mn-ea"/>
                <a:cs typeface="+mn-cs"/>
              </a:defRPr>
            </a:lvl8pPr>
            <a:lvl9pPr marL="2914650" indent="-171450" algn="l" defTabSz="685800" rtl="0" eaLnBrk="1" latinLnBrk="0" hangingPunct="1">
              <a:lnSpc>
                <a:spcPct val="90000"/>
              </a:lnSpc>
              <a:spcBef>
                <a:spcPts val="0"/>
              </a:spcBef>
              <a:buFont typeface="Arial" panose="020B0604020202020204" pitchFamily="34" charset="0"/>
              <a:buChar char="•"/>
              <a:defRPr sz="1350" kern="1200">
                <a:solidFill>
                  <a:schemeClr val="dk1"/>
                </a:solidFill>
                <a:latin typeface="+mn-lt"/>
                <a:ea typeface="+mn-ea"/>
                <a:cs typeface="+mn-cs"/>
              </a:defRPr>
            </a:lvl9pPr>
          </a:lstStyle>
          <a:p>
            <a:pPr algn="ctr">
              <a:lnSpc>
                <a:spcPct val="100000"/>
              </a:lnSpc>
              <a:buClr>
                <a:schemeClr val="dk1"/>
              </a:buClr>
              <a:buSzPct val="100000"/>
              <a:buFont typeface="Arial" panose="020B0604020202020204" pitchFamily="34" charset="0"/>
              <a:buNone/>
            </a:pPr>
            <a:r>
              <a:rPr lang="lt-LT" sz="2000" dirty="0">
                <a:solidFill>
                  <a:schemeClr val="bg1"/>
                </a:solidFill>
                <a:latin typeface="Trebuchet MS"/>
                <a:ea typeface="Trebuchet MS"/>
                <a:cs typeface="Trebuchet MS"/>
              </a:rPr>
              <a:t>Spalio 15 diena</a:t>
            </a:r>
          </a:p>
        </p:txBody>
      </p:sp>
    </p:spTree>
    <p:extLst>
      <p:ext uri="{BB962C8B-B14F-4D97-AF65-F5344CB8AC3E}">
        <p14:creationId xmlns:p14="http://schemas.microsoft.com/office/powerpoint/2010/main" val="3181832299"/>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mph" presetSubtype="2" fill="hold" grpId="1" nodeType="withEffect">
                                  <p:stCondLst>
                                    <p:cond delay="0"/>
                                  </p:stCondLst>
                                  <p:childTnLst>
                                    <p:animClr clrSpc="rgb" dir="cw">
                                      <p:cBhvr>
                                        <p:cTn id="6" dur="600" fill="hold"/>
                                        <p:tgtEl>
                                          <p:spTgt spid="41"/>
                                        </p:tgtEl>
                                        <p:attrNameLst>
                                          <p:attrName>fillcolor</p:attrName>
                                        </p:attrNameLst>
                                      </p:cBhvr>
                                      <p:to>
                                        <a:srgbClr val="FF0000"/>
                                      </p:to>
                                    </p:animClr>
                                    <p:set>
                                      <p:cBhvr>
                                        <p:cTn id="7" dur="600" fill="hold"/>
                                        <p:tgtEl>
                                          <p:spTgt spid="41"/>
                                        </p:tgtEl>
                                        <p:attrNameLst>
                                          <p:attrName>fill.type</p:attrName>
                                        </p:attrNameLst>
                                      </p:cBhvr>
                                      <p:to>
                                        <p:strVal val="solid"/>
                                      </p:to>
                                    </p:set>
                                    <p:set>
                                      <p:cBhvr>
                                        <p:cTn id="8" dur="600" fill="hold"/>
                                        <p:tgtEl>
                                          <p:spTgt spid="41"/>
                                        </p:tgtEl>
                                        <p:attrNameLst>
                                          <p:attrName>fill.on</p:attrName>
                                        </p:attrNameLst>
                                      </p:cBhvr>
                                      <p:to>
                                        <p:strVal val="true"/>
                                      </p:to>
                                    </p:set>
                                  </p:childTnLst>
                                </p:cTn>
                              </p:par>
                              <p:par>
                                <p:cTn id="9" presetID="7" presetClass="emph" presetSubtype="2" fill="hold" nodeType="withEffect">
                                  <p:stCondLst>
                                    <p:cond delay="0"/>
                                  </p:stCondLst>
                                  <p:childTnLst>
                                    <p:animClr clrSpc="rgb" dir="cw">
                                      <p:cBhvr>
                                        <p:cTn id="10" dur="600" fill="hold"/>
                                        <p:tgtEl>
                                          <p:spTgt spid="41"/>
                                        </p:tgtEl>
                                        <p:attrNameLst>
                                          <p:attrName>stroke.color</p:attrName>
                                        </p:attrNameLst>
                                      </p:cBhvr>
                                      <p:to>
                                        <a:srgbClr val="FF0000"/>
                                      </p:to>
                                    </p:animClr>
                                    <p:set>
                                      <p:cBhvr>
                                        <p:cTn id="11" dur="600" fill="hold"/>
                                        <p:tgtEl>
                                          <p:spTgt spid="41"/>
                                        </p:tgtEl>
                                        <p:attrNameLst>
                                          <p:attrName>stroke.on</p:attrName>
                                        </p:attrNameLst>
                                      </p:cBhvr>
                                      <p:to>
                                        <p:strVal val="true"/>
                                      </p:to>
                                    </p:set>
                                  </p:childTnLst>
                                </p:cTn>
                              </p:par>
                              <p:par>
                                <p:cTn id="12" presetID="6" presetClass="emph" presetSubtype="0" fill="hold" grpId="2" nodeType="withEffect">
                                  <p:stCondLst>
                                    <p:cond delay="0"/>
                                  </p:stCondLst>
                                  <p:childTnLst>
                                    <p:animScale>
                                      <p:cBhvr>
                                        <p:cTn id="13" dur="600" fill="hold"/>
                                        <p:tgtEl>
                                          <p:spTgt spid="41"/>
                                        </p:tgtEl>
                                      </p:cBhvr>
                                      <p:by x="150000" y="150000"/>
                                    </p:animScale>
                                  </p:childTnLst>
                                </p:cTn>
                              </p:par>
                            </p:childTnLst>
                          </p:cTn>
                        </p:par>
                        <p:par>
                          <p:cTn id="14" fill="hold">
                            <p:stCondLst>
                              <p:cond delay="600"/>
                            </p:stCondLst>
                            <p:childTnLst>
                              <p:par>
                                <p:cTn id="15" presetID="10" presetClass="entr" presetSubtype="0" fill="hold" grpId="0" nodeType="afterEffect">
                                  <p:stCondLst>
                                    <p:cond delay="0"/>
                                  </p:stCondLst>
                                  <p:childTnLst>
                                    <p:set>
                                      <p:cBhvr>
                                        <p:cTn id="16" dur="1" fill="hold">
                                          <p:stCondLst>
                                            <p:cond delay="0"/>
                                          </p:stCondLst>
                                        </p:cTn>
                                        <p:tgtEl>
                                          <p:spTgt spid="15">
                                            <p:bg/>
                                          </p:spTgt>
                                        </p:tgtEl>
                                        <p:attrNameLst>
                                          <p:attrName>style.visibility</p:attrName>
                                        </p:attrNameLst>
                                      </p:cBhvr>
                                      <p:to>
                                        <p:strVal val="visible"/>
                                      </p:to>
                                    </p:set>
                                    <p:animEffect transition="in" filter="fade">
                                      <p:cBhvr>
                                        <p:cTn id="17" dur="500"/>
                                        <p:tgtEl>
                                          <p:spTgt spid="15">
                                            <p:bg/>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6"/>
                                        </p:tgtEl>
                                        <p:attrNameLst>
                                          <p:attrName>style.visibility</p:attrName>
                                        </p:attrNameLst>
                                      </p:cBhvr>
                                      <p:to>
                                        <p:strVal val="visible"/>
                                      </p:to>
                                    </p:set>
                                    <p:animEffect transition="in" filter="fade">
                                      <p:cBhvr>
                                        <p:cTn id="20" dur="500"/>
                                        <p:tgtEl>
                                          <p:spTgt spid="16"/>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5">
                                            <p:txEl>
                                              <p:pRg st="0" end="0"/>
                                            </p:txEl>
                                          </p:spTgt>
                                        </p:tgtEl>
                                        <p:attrNameLst>
                                          <p:attrName>style.visibility</p:attrName>
                                        </p:attrNameLst>
                                      </p:cBhvr>
                                      <p:to>
                                        <p:strVal val="visible"/>
                                      </p:to>
                                    </p:set>
                                    <p:animEffect transition="in" filter="fade">
                                      <p:cBhvr>
                                        <p:cTn id="23" dur="500"/>
                                        <p:tgtEl>
                                          <p:spTgt spid="1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1" animBg="1"/>
      <p:bldP spid="41" grpId="2" animBg="1"/>
      <p:bldP spid="15" grpId="0" build="p" animBg="1"/>
      <p:bldP spid="16"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2"/>
        <p:cNvGrpSpPr/>
        <p:nvPr/>
      </p:nvGrpSpPr>
      <p:grpSpPr>
        <a:xfrm>
          <a:off x="0" y="0"/>
          <a:ext cx="0" cy="0"/>
          <a:chOff x="0" y="0"/>
          <a:chExt cx="0" cy="0"/>
        </a:xfrm>
      </p:grpSpPr>
      <p:sp>
        <p:nvSpPr>
          <p:cNvPr id="33" name="Shape 33"/>
          <p:cNvSpPr txBox="1">
            <a:spLocks noGrp="1"/>
          </p:cNvSpPr>
          <p:nvPr>
            <p:ph type="title"/>
          </p:nvPr>
        </p:nvSpPr>
        <p:spPr/>
        <p:txBody>
          <a:bodyPr>
            <a:normAutofit/>
          </a:bodyPr>
          <a:lstStyle/>
          <a:p>
            <a:r>
              <a:rPr lang="lt-LT" sz="3600" noProof="0" dirty="0">
                <a:solidFill>
                  <a:srgbClr val="434343"/>
                </a:solidFill>
                <a:latin typeface="Trebuchet MS"/>
                <a:ea typeface="Trebuchet MS"/>
                <a:cs typeface="Trebuchet MS"/>
                <a:rtl val="0"/>
              </a:rPr>
              <a:t>Stojimo eiga</a:t>
            </a:r>
          </a:p>
        </p:txBody>
      </p:sp>
      <p:sp>
        <p:nvSpPr>
          <p:cNvPr id="41" name="Shape 41"/>
          <p:cNvSpPr/>
          <p:nvPr/>
        </p:nvSpPr>
        <p:spPr>
          <a:xfrm rot="10800000" flipH="1">
            <a:off x="1723580" y="1852954"/>
            <a:ext cx="185609" cy="220601"/>
          </a:xfrm>
          <a:prstGeom prst="triangle">
            <a:avLst>
              <a:gd name="adj" fmla="val 50000"/>
            </a:avLst>
          </a:prstGeom>
          <a:solidFill>
            <a:schemeClr val="bg1"/>
          </a:solidFill>
          <a:ln w="19050" cap="flat">
            <a:solidFill>
              <a:srgbClr val="1A669A"/>
            </a:solidFill>
            <a:prstDash val="solid"/>
            <a:round/>
            <a:headEnd type="none" w="med" len="med"/>
            <a:tailEnd type="none" w="med" len="med"/>
          </a:ln>
        </p:spPr>
        <p:txBody>
          <a:bodyPr lIns="62204" tIns="62204" rIns="62204" bIns="62204" anchor="ctr" anchorCtr="0">
            <a:noAutofit/>
          </a:bodyPr>
          <a:lstStyle/>
          <a:p>
            <a:endParaRPr lang="lt-LT" sz="953" dirty="0"/>
          </a:p>
        </p:txBody>
      </p:sp>
      <p:grpSp>
        <p:nvGrpSpPr>
          <p:cNvPr id="4" name="Group 3"/>
          <p:cNvGrpSpPr/>
          <p:nvPr/>
        </p:nvGrpSpPr>
        <p:grpSpPr>
          <a:xfrm>
            <a:off x="1816382" y="999612"/>
            <a:ext cx="6219461" cy="1363695"/>
            <a:chOff x="1816379" y="999607"/>
            <a:chExt cx="6219461" cy="1363695"/>
          </a:xfrm>
        </p:grpSpPr>
        <p:grpSp>
          <p:nvGrpSpPr>
            <p:cNvPr id="2" name="Group 1"/>
            <p:cNvGrpSpPr/>
            <p:nvPr/>
          </p:nvGrpSpPr>
          <p:grpSpPr>
            <a:xfrm>
              <a:off x="1816379" y="999607"/>
              <a:ext cx="6219461" cy="1363695"/>
              <a:chOff x="1816379" y="999607"/>
              <a:chExt cx="6219461" cy="1363695"/>
            </a:xfrm>
          </p:grpSpPr>
          <p:sp>
            <p:nvSpPr>
              <p:cNvPr id="36" name="Shape 36"/>
              <p:cNvSpPr/>
              <p:nvPr/>
            </p:nvSpPr>
            <p:spPr>
              <a:xfrm>
                <a:off x="1816379" y="2236278"/>
                <a:ext cx="6219461" cy="127024"/>
              </a:xfrm>
              <a:prstGeom prst="rect">
                <a:avLst/>
              </a:prstGeom>
              <a:solidFill>
                <a:schemeClr val="accent4">
                  <a:lumMod val="75000"/>
                </a:schemeClr>
              </a:solidFill>
              <a:ln w="19050" cap="flat">
                <a:solidFill>
                  <a:schemeClr val="dk2"/>
                </a:solidFill>
                <a:prstDash val="solid"/>
                <a:round/>
                <a:headEnd type="none" w="med" len="med"/>
                <a:tailEnd type="none" w="med" len="med"/>
              </a:ln>
            </p:spPr>
            <p:txBody>
              <a:bodyPr lIns="62204" tIns="62204" rIns="62204" bIns="62204" anchor="ctr" anchorCtr="0">
                <a:noAutofit/>
              </a:bodyPr>
              <a:lstStyle/>
              <a:p>
                <a:endParaRPr sz="953" dirty="0"/>
              </a:p>
            </p:txBody>
          </p:sp>
          <p:sp>
            <p:nvSpPr>
              <p:cNvPr id="37" name="Shape 37"/>
              <p:cNvSpPr/>
              <p:nvPr/>
            </p:nvSpPr>
            <p:spPr>
              <a:xfrm>
                <a:off x="4719487" y="999607"/>
                <a:ext cx="745808" cy="506010"/>
              </a:xfrm>
              <a:prstGeom prst="cloud">
                <a:avLst/>
              </a:prstGeom>
              <a:solidFill>
                <a:schemeClr val="bg1"/>
              </a:solidFill>
              <a:ln w="19050" cap="flat">
                <a:solidFill>
                  <a:srgbClr val="1A669A"/>
                </a:solidFill>
                <a:prstDash val="solid"/>
                <a:round/>
                <a:headEnd type="none" w="med" len="med"/>
                <a:tailEnd type="none" w="med" len="med"/>
              </a:ln>
            </p:spPr>
            <p:txBody>
              <a:bodyPr lIns="62204" tIns="62204" rIns="62204" bIns="62204" anchor="ctr" anchorCtr="0">
                <a:noAutofit/>
              </a:bodyPr>
              <a:lstStyle/>
              <a:p>
                <a:endParaRPr sz="953" dirty="0"/>
              </a:p>
            </p:txBody>
          </p:sp>
          <p:sp>
            <p:nvSpPr>
              <p:cNvPr id="38" name="Shape 38"/>
              <p:cNvSpPr/>
              <p:nvPr/>
            </p:nvSpPr>
            <p:spPr>
              <a:xfrm>
                <a:off x="5293720" y="1513069"/>
                <a:ext cx="319483" cy="599003"/>
              </a:xfrm>
              <a:prstGeom prst="lightningBolt">
                <a:avLst/>
              </a:prstGeom>
              <a:solidFill>
                <a:schemeClr val="bg1"/>
              </a:solidFill>
              <a:ln w="19050" cap="flat">
                <a:solidFill>
                  <a:srgbClr val="1A669A"/>
                </a:solidFill>
                <a:prstDash val="solid"/>
                <a:round/>
                <a:headEnd type="none" w="med" len="med"/>
                <a:tailEnd type="none" w="med" len="med"/>
              </a:ln>
            </p:spPr>
            <p:txBody>
              <a:bodyPr lIns="62204" tIns="62204" rIns="62204" bIns="62204" anchor="ctr" anchorCtr="0">
                <a:noAutofit/>
              </a:bodyPr>
              <a:lstStyle/>
              <a:p>
                <a:endParaRPr sz="953" dirty="0"/>
              </a:p>
            </p:txBody>
          </p:sp>
          <p:sp>
            <p:nvSpPr>
              <p:cNvPr id="39" name="Shape 39"/>
              <p:cNvSpPr/>
              <p:nvPr/>
            </p:nvSpPr>
            <p:spPr>
              <a:xfrm>
                <a:off x="5092391" y="1527973"/>
                <a:ext cx="319483" cy="599003"/>
              </a:xfrm>
              <a:prstGeom prst="lightningBolt">
                <a:avLst/>
              </a:prstGeom>
              <a:solidFill>
                <a:schemeClr val="bg1"/>
              </a:solidFill>
              <a:ln w="19050" cap="flat">
                <a:solidFill>
                  <a:srgbClr val="1A669A"/>
                </a:solidFill>
                <a:prstDash val="solid"/>
                <a:round/>
                <a:headEnd type="none" w="med" len="med"/>
                <a:tailEnd type="none" w="med" len="med"/>
              </a:ln>
            </p:spPr>
            <p:txBody>
              <a:bodyPr lIns="62204" tIns="62204" rIns="62204" bIns="62204" anchor="ctr" anchorCtr="0">
                <a:noAutofit/>
              </a:bodyPr>
              <a:lstStyle/>
              <a:p>
                <a:endParaRPr sz="953" dirty="0"/>
              </a:p>
            </p:txBody>
          </p:sp>
          <p:sp>
            <p:nvSpPr>
              <p:cNvPr id="40" name="Shape 40"/>
              <p:cNvSpPr/>
              <p:nvPr/>
            </p:nvSpPr>
            <p:spPr>
              <a:xfrm>
                <a:off x="4891062" y="1513069"/>
                <a:ext cx="319483" cy="599003"/>
              </a:xfrm>
              <a:prstGeom prst="lightningBolt">
                <a:avLst/>
              </a:prstGeom>
              <a:solidFill>
                <a:schemeClr val="bg1"/>
              </a:solidFill>
              <a:ln w="19050" cap="flat">
                <a:solidFill>
                  <a:srgbClr val="1A669A"/>
                </a:solidFill>
                <a:prstDash val="solid"/>
                <a:round/>
                <a:headEnd type="none" w="med" len="med"/>
                <a:tailEnd type="none" w="med" len="med"/>
              </a:ln>
            </p:spPr>
            <p:txBody>
              <a:bodyPr lIns="62204" tIns="62204" rIns="62204" bIns="62204" anchor="ctr" anchorCtr="0">
                <a:noAutofit/>
              </a:bodyPr>
              <a:lstStyle/>
              <a:p>
                <a:endParaRPr sz="953" dirty="0"/>
              </a:p>
            </p:txBody>
          </p:sp>
          <p:sp>
            <p:nvSpPr>
              <p:cNvPr id="12" name="Shape 37"/>
              <p:cNvSpPr/>
              <p:nvPr/>
            </p:nvSpPr>
            <p:spPr>
              <a:xfrm>
                <a:off x="3292692" y="1617943"/>
                <a:ext cx="745808" cy="506010"/>
              </a:xfrm>
              <a:prstGeom prst="cloud">
                <a:avLst/>
              </a:prstGeom>
              <a:solidFill>
                <a:schemeClr val="bg1"/>
              </a:solidFill>
              <a:ln w="19050" cap="flat">
                <a:solidFill>
                  <a:srgbClr val="1A669A"/>
                </a:solidFill>
                <a:prstDash val="solid"/>
                <a:round/>
                <a:headEnd type="none" w="med" len="med"/>
                <a:tailEnd type="none" w="med" len="med"/>
              </a:ln>
            </p:spPr>
            <p:txBody>
              <a:bodyPr lIns="62204" tIns="62204" rIns="62204" bIns="62204" anchor="ctr" anchorCtr="0">
                <a:noAutofit/>
              </a:bodyPr>
              <a:lstStyle/>
              <a:p>
                <a:endParaRPr sz="953" dirty="0"/>
              </a:p>
            </p:txBody>
          </p:sp>
        </p:grpSp>
        <p:sp>
          <p:nvSpPr>
            <p:cNvPr id="3" name="Sun 2"/>
            <p:cNvSpPr/>
            <p:nvPr/>
          </p:nvSpPr>
          <p:spPr>
            <a:xfrm>
              <a:off x="7437324" y="1528216"/>
              <a:ext cx="598516" cy="598516"/>
            </a:xfrm>
            <a:prstGeom prst="sun">
              <a:avLst/>
            </a:prstGeom>
            <a:solidFill>
              <a:schemeClr val="bg1"/>
            </a:solidFill>
            <a:ln>
              <a:solidFill>
                <a:srgbClr val="1A669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1" dirty="0"/>
            </a:p>
          </p:txBody>
        </p:sp>
      </p:grpSp>
      <p:sp>
        <p:nvSpPr>
          <p:cNvPr id="15" name="Shape 37"/>
          <p:cNvSpPr/>
          <p:nvPr/>
        </p:nvSpPr>
        <p:spPr>
          <a:xfrm>
            <a:off x="3292692" y="1617945"/>
            <a:ext cx="745808" cy="506011"/>
          </a:xfrm>
          <a:prstGeom prst="cloud">
            <a:avLst/>
          </a:prstGeom>
          <a:solidFill>
            <a:schemeClr val="bg2">
              <a:lumMod val="50000"/>
            </a:schemeClr>
          </a:solidFill>
          <a:ln w="19050" cap="flat">
            <a:solidFill>
              <a:schemeClr val="tx1">
                <a:lumMod val="95000"/>
                <a:lumOff val="5000"/>
              </a:schemeClr>
            </a:solidFill>
            <a:prstDash val="solid"/>
            <a:round/>
            <a:headEnd type="none" w="med" len="med"/>
            <a:tailEnd type="none" w="med" len="med"/>
          </a:ln>
        </p:spPr>
        <p:txBody>
          <a:bodyPr lIns="62204" tIns="62204" rIns="62204" bIns="62204" anchor="ctr" anchorCtr="0">
            <a:noAutofit/>
          </a:bodyPr>
          <a:lstStyle/>
          <a:p>
            <a:endParaRPr lang="lt-LT" sz="953" dirty="0"/>
          </a:p>
        </p:txBody>
      </p:sp>
      <p:sp>
        <p:nvSpPr>
          <p:cNvPr id="17" name="Shape 44"/>
          <p:cNvSpPr txBox="1">
            <a:spLocks/>
          </p:cNvSpPr>
          <p:nvPr/>
        </p:nvSpPr>
        <p:spPr>
          <a:xfrm>
            <a:off x="2177007" y="3004848"/>
            <a:ext cx="4789996" cy="1063017"/>
          </a:xfrm>
          <a:prstGeom prst="round2DiagRect">
            <a:avLst>
              <a:gd name="adj1" fmla="val 29118"/>
              <a:gd name="adj2" fmla="val 0"/>
            </a:avLst>
          </a:prstGeom>
          <a:solidFill>
            <a:schemeClr val="bg1">
              <a:alpha val="70000"/>
            </a:schemeClr>
          </a:solidFill>
          <a:ln w="6350" cap="flat" cmpd="sng" algn="ctr">
            <a:solidFill>
              <a:schemeClr val="tx2"/>
            </a:solidFill>
            <a:prstDash val="solid"/>
            <a:miter lim="800000"/>
          </a:ln>
        </p:spPr>
        <p:style>
          <a:lnRef idx="1">
            <a:schemeClr val="accent3"/>
          </a:lnRef>
          <a:fillRef idx="2">
            <a:schemeClr val="accent3"/>
          </a:fillRef>
          <a:effectRef idx="1">
            <a:schemeClr val="accent3"/>
          </a:effectRef>
          <a:fontRef idx="minor">
            <a:schemeClr val="dk1"/>
          </a:fontRef>
        </p:style>
        <p:txBody>
          <a:bodyPr vert="horz" lIns="91425" tIns="91425" rIns="91425" bIns="91425" rtlCol="0" anchor="ctr" anchorCtr="0">
            <a:noAutofit/>
          </a:bodyPr>
          <a:lstStyle>
            <a:lvl1pPr marL="171450" indent="-171450" algn="l" defTabSz="685800" rtl="0" eaLnBrk="1" latinLnBrk="0" hangingPunct="1">
              <a:lnSpc>
                <a:spcPct val="90000"/>
              </a:lnSpc>
              <a:spcBef>
                <a:spcPts val="0"/>
              </a:spcBef>
              <a:buFont typeface="Arial" panose="020B0604020202020204" pitchFamily="34" charset="0"/>
              <a:buChar char="•"/>
              <a:defRPr sz="2100" kern="1200">
                <a:solidFill>
                  <a:schemeClr val="dk1"/>
                </a:solidFill>
                <a:latin typeface="+mn-lt"/>
                <a:ea typeface="+mn-ea"/>
                <a:cs typeface="+mn-cs"/>
              </a:defRPr>
            </a:lvl1pPr>
            <a:lvl2pPr marL="514350" indent="-171450" algn="l" defTabSz="685800" rtl="0" eaLnBrk="1" latinLnBrk="0" hangingPunct="1">
              <a:lnSpc>
                <a:spcPct val="90000"/>
              </a:lnSpc>
              <a:spcBef>
                <a:spcPts val="0"/>
              </a:spcBef>
              <a:buFont typeface="Arial" panose="020B0604020202020204" pitchFamily="34" charset="0"/>
              <a:buChar char="•"/>
              <a:defRPr sz="1800" kern="1200">
                <a:solidFill>
                  <a:schemeClr val="dk1"/>
                </a:solidFill>
                <a:latin typeface="+mn-lt"/>
                <a:ea typeface="+mn-ea"/>
                <a:cs typeface="+mn-cs"/>
              </a:defRPr>
            </a:lvl2pPr>
            <a:lvl3pPr marL="857250" indent="-171450" algn="l" defTabSz="685800" rtl="0" eaLnBrk="1" latinLnBrk="0" hangingPunct="1">
              <a:lnSpc>
                <a:spcPct val="90000"/>
              </a:lnSpc>
              <a:spcBef>
                <a:spcPts val="0"/>
              </a:spcBef>
              <a:buFont typeface="Arial" panose="020B0604020202020204" pitchFamily="34" charset="0"/>
              <a:buChar char="•"/>
              <a:defRPr sz="1500" kern="1200">
                <a:solidFill>
                  <a:schemeClr val="dk1"/>
                </a:solidFill>
                <a:latin typeface="+mn-lt"/>
                <a:ea typeface="+mn-ea"/>
                <a:cs typeface="+mn-cs"/>
              </a:defRPr>
            </a:lvl3pPr>
            <a:lvl4pPr marL="1200150" indent="-171450" algn="l" defTabSz="685800" rtl="0" eaLnBrk="1" latinLnBrk="0" hangingPunct="1">
              <a:lnSpc>
                <a:spcPct val="90000"/>
              </a:lnSpc>
              <a:spcBef>
                <a:spcPts val="0"/>
              </a:spcBef>
              <a:buFont typeface="Arial" panose="020B0604020202020204" pitchFamily="34" charset="0"/>
              <a:buChar char="•"/>
              <a:defRPr sz="1350" kern="1200">
                <a:solidFill>
                  <a:schemeClr val="dk1"/>
                </a:solidFill>
                <a:latin typeface="+mn-lt"/>
                <a:ea typeface="+mn-ea"/>
                <a:cs typeface="+mn-cs"/>
              </a:defRPr>
            </a:lvl4pPr>
            <a:lvl5pPr marL="1543050" indent="-171450" algn="l" defTabSz="685800" rtl="0" eaLnBrk="1" latinLnBrk="0" hangingPunct="1">
              <a:lnSpc>
                <a:spcPct val="90000"/>
              </a:lnSpc>
              <a:spcBef>
                <a:spcPts val="0"/>
              </a:spcBef>
              <a:buFont typeface="Arial" panose="020B0604020202020204" pitchFamily="34" charset="0"/>
              <a:buChar char="•"/>
              <a:defRPr sz="1350" kern="1200">
                <a:solidFill>
                  <a:schemeClr val="dk1"/>
                </a:solidFill>
                <a:latin typeface="+mn-lt"/>
                <a:ea typeface="+mn-ea"/>
                <a:cs typeface="+mn-cs"/>
              </a:defRPr>
            </a:lvl5pPr>
            <a:lvl6pPr marL="1885950" indent="-171450" algn="l" defTabSz="685800" rtl="0" eaLnBrk="1" latinLnBrk="0" hangingPunct="1">
              <a:lnSpc>
                <a:spcPct val="90000"/>
              </a:lnSpc>
              <a:spcBef>
                <a:spcPts val="0"/>
              </a:spcBef>
              <a:buFont typeface="Arial" panose="020B0604020202020204" pitchFamily="34" charset="0"/>
              <a:buChar char="•"/>
              <a:defRPr sz="1350" kern="1200">
                <a:solidFill>
                  <a:schemeClr val="dk1"/>
                </a:solidFill>
                <a:latin typeface="+mn-lt"/>
                <a:ea typeface="+mn-ea"/>
                <a:cs typeface="+mn-cs"/>
              </a:defRPr>
            </a:lvl6pPr>
            <a:lvl7pPr marL="2228850" indent="-171450" algn="l" defTabSz="685800" rtl="0" eaLnBrk="1" latinLnBrk="0" hangingPunct="1">
              <a:lnSpc>
                <a:spcPct val="90000"/>
              </a:lnSpc>
              <a:spcBef>
                <a:spcPts val="0"/>
              </a:spcBef>
              <a:buFont typeface="Arial" panose="020B0604020202020204" pitchFamily="34" charset="0"/>
              <a:buChar char="•"/>
              <a:defRPr sz="1350" kern="1200">
                <a:solidFill>
                  <a:schemeClr val="dk1"/>
                </a:solidFill>
                <a:latin typeface="+mn-lt"/>
                <a:ea typeface="+mn-ea"/>
                <a:cs typeface="+mn-cs"/>
              </a:defRPr>
            </a:lvl7pPr>
            <a:lvl8pPr marL="2571750" indent="-171450" algn="l" defTabSz="685800" rtl="0" eaLnBrk="1" latinLnBrk="0" hangingPunct="1">
              <a:lnSpc>
                <a:spcPct val="90000"/>
              </a:lnSpc>
              <a:spcBef>
                <a:spcPts val="0"/>
              </a:spcBef>
              <a:buFont typeface="Arial" panose="020B0604020202020204" pitchFamily="34" charset="0"/>
              <a:buChar char="•"/>
              <a:defRPr sz="1350" kern="1200">
                <a:solidFill>
                  <a:schemeClr val="dk1"/>
                </a:solidFill>
                <a:latin typeface="+mn-lt"/>
                <a:ea typeface="+mn-ea"/>
                <a:cs typeface="+mn-cs"/>
              </a:defRPr>
            </a:lvl8pPr>
            <a:lvl9pPr marL="2914650" indent="-171450" algn="l" defTabSz="685800" rtl="0" eaLnBrk="1" latinLnBrk="0" hangingPunct="1">
              <a:lnSpc>
                <a:spcPct val="90000"/>
              </a:lnSpc>
              <a:spcBef>
                <a:spcPts val="0"/>
              </a:spcBef>
              <a:buFont typeface="Arial" panose="020B0604020202020204" pitchFamily="34" charset="0"/>
              <a:buChar char="•"/>
              <a:defRPr sz="1350" kern="1200">
                <a:solidFill>
                  <a:schemeClr val="dk1"/>
                </a:solidFill>
                <a:latin typeface="+mn-lt"/>
                <a:ea typeface="+mn-ea"/>
                <a:cs typeface="+mn-cs"/>
              </a:defRPr>
            </a:lvl9pPr>
          </a:lstStyle>
          <a:p>
            <a:pPr algn="ctr">
              <a:lnSpc>
                <a:spcPct val="100000"/>
              </a:lnSpc>
              <a:buClr>
                <a:schemeClr val="dk1"/>
              </a:buClr>
              <a:buSzPct val="100000"/>
              <a:buNone/>
            </a:pPr>
            <a:r>
              <a:rPr lang="lt-LT" sz="2000" dirty="0">
                <a:solidFill>
                  <a:srgbClr val="434343"/>
                </a:solidFill>
                <a:latin typeface="Trebuchet MS"/>
                <a:ea typeface="Trebuchet MS"/>
                <a:cs typeface="Trebuchet MS"/>
              </a:rPr>
              <a:t>Testai, esė </a:t>
            </a:r>
            <a:r>
              <a:rPr lang="lt-LT" sz="2000" dirty="0"/>
              <a:t>–</a:t>
            </a:r>
            <a:r>
              <a:rPr lang="lt-LT" sz="2000" dirty="0">
                <a:solidFill>
                  <a:srgbClr val="434343"/>
                </a:solidFill>
                <a:latin typeface="Trebuchet MS"/>
                <a:ea typeface="Trebuchet MS"/>
                <a:cs typeface="Trebuchet MS"/>
              </a:rPr>
              <a:t> </a:t>
            </a:r>
            <a:r>
              <a:rPr lang="lt-LT" sz="2000" dirty="0">
                <a:solidFill>
                  <a:srgbClr val="FF0000"/>
                </a:solidFill>
                <a:latin typeface="Trebuchet MS"/>
                <a:ea typeface="Trebuchet MS"/>
                <a:cs typeface="Trebuchet MS"/>
              </a:rPr>
              <a:t>lapkritis</a:t>
            </a:r>
          </a:p>
          <a:p>
            <a:pPr algn="ctr">
              <a:lnSpc>
                <a:spcPct val="100000"/>
              </a:lnSpc>
              <a:buClr>
                <a:schemeClr val="dk1"/>
              </a:buClr>
              <a:buSzPct val="100000"/>
              <a:buNone/>
            </a:pPr>
            <a:r>
              <a:rPr lang="lt-LT" sz="2000" dirty="0">
                <a:solidFill>
                  <a:srgbClr val="434343"/>
                </a:solidFill>
                <a:latin typeface="Trebuchet MS"/>
                <a:ea typeface="Trebuchet MS"/>
                <a:cs typeface="Trebuchet MS"/>
              </a:rPr>
              <a:t>Kembridžo SAQ </a:t>
            </a:r>
            <a:r>
              <a:rPr lang="lt-LT" sz="2000" dirty="0"/>
              <a:t>–</a:t>
            </a:r>
            <a:r>
              <a:rPr lang="lt-LT" sz="2000" dirty="0">
                <a:solidFill>
                  <a:srgbClr val="434343"/>
                </a:solidFill>
                <a:latin typeface="Trebuchet MS"/>
                <a:ea typeface="Trebuchet MS"/>
                <a:cs typeface="Trebuchet MS"/>
              </a:rPr>
              <a:t> </a:t>
            </a:r>
            <a:r>
              <a:rPr lang="lt-LT" sz="2000" dirty="0">
                <a:solidFill>
                  <a:srgbClr val="FF0000"/>
                </a:solidFill>
                <a:latin typeface="Trebuchet MS"/>
                <a:ea typeface="Trebuchet MS"/>
                <a:cs typeface="Trebuchet MS"/>
              </a:rPr>
              <a:t>spalio 22</a:t>
            </a:r>
          </a:p>
        </p:txBody>
      </p:sp>
    </p:spTree>
    <p:extLst>
      <p:ext uri="{BB962C8B-B14F-4D97-AF65-F5344CB8AC3E}">
        <p14:creationId xmlns:p14="http://schemas.microsoft.com/office/powerpoint/2010/main" val="1040343850"/>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7">
                                            <p:bg/>
                                          </p:spTgt>
                                        </p:tgtEl>
                                        <p:attrNameLst>
                                          <p:attrName>style.visibility</p:attrName>
                                        </p:attrNameLst>
                                      </p:cBhvr>
                                      <p:to>
                                        <p:strVal val="visible"/>
                                      </p:to>
                                    </p:set>
                                    <p:animEffect transition="in" filter="fade">
                                      <p:cBhvr>
                                        <p:cTn id="11" dur="500"/>
                                        <p:tgtEl>
                                          <p:spTgt spid="17">
                                            <p:bg/>
                                          </p:spTgt>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17">
                                            <p:txEl>
                                              <p:pRg st="0" end="0"/>
                                            </p:txEl>
                                          </p:spTgt>
                                        </p:tgtEl>
                                        <p:attrNameLst>
                                          <p:attrName>style.visibility</p:attrName>
                                        </p:attrNameLst>
                                      </p:cBhvr>
                                      <p:to>
                                        <p:strVal val="visible"/>
                                      </p:to>
                                    </p:set>
                                    <p:animEffect transition="in" filter="fade">
                                      <p:cBhvr>
                                        <p:cTn id="14" dur="500"/>
                                        <p:tgtEl>
                                          <p:spTgt spid="17">
                                            <p:txEl>
                                              <p:pRg st="0" end="0"/>
                                            </p:txEl>
                                          </p:spTgt>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7">
                                            <p:txEl>
                                              <p:pRg st="1" end="1"/>
                                            </p:txEl>
                                          </p:spTgt>
                                        </p:tgtEl>
                                        <p:attrNameLst>
                                          <p:attrName>style.visibility</p:attrName>
                                        </p:attrNameLst>
                                      </p:cBhvr>
                                      <p:to>
                                        <p:strVal val="visible"/>
                                      </p:to>
                                    </p:set>
                                    <p:animEffect transition="in" filter="fade">
                                      <p:cBhvr>
                                        <p:cTn id="17" dur="500"/>
                                        <p:tgtEl>
                                          <p:spTgt spid="1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7" grpId="0" build="p"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8297" y="2024505"/>
            <a:ext cx="8229600" cy="857252"/>
          </a:xfrm>
        </p:spPr>
        <p:txBody>
          <a:bodyPr>
            <a:normAutofit/>
          </a:bodyPr>
          <a:lstStyle/>
          <a:p>
            <a:pPr marL="171442" indent="-171442" algn="ctr"/>
            <a:r>
              <a:rPr lang="lt-LT" sz="4800" b="1" noProof="0" dirty="0" smtClean="0">
                <a:solidFill>
                  <a:srgbClr val="434343"/>
                </a:solidFill>
                <a:latin typeface="Trebuchet MS"/>
                <a:ea typeface="Trebuchet MS"/>
                <a:cs typeface="Trebuchet MS"/>
                <a:rtl val="0"/>
              </a:rPr>
              <a:t>Oxford </a:t>
            </a:r>
            <a:r>
              <a:rPr lang="lt-LT" sz="4800" b="1" i="1" noProof="0" dirty="0" smtClean="0">
                <a:solidFill>
                  <a:srgbClr val="434343"/>
                </a:solidFill>
                <a:latin typeface="Trebuchet MS"/>
                <a:ea typeface="Trebuchet MS"/>
                <a:cs typeface="Trebuchet MS"/>
                <a:rtl val="0"/>
              </a:rPr>
              <a:t>vs.</a:t>
            </a:r>
            <a:r>
              <a:rPr lang="lt-LT" sz="4800" b="1" noProof="0" dirty="0" smtClean="0">
                <a:solidFill>
                  <a:srgbClr val="434343"/>
                </a:solidFill>
                <a:latin typeface="Trebuchet MS"/>
                <a:ea typeface="Trebuchet MS"/>
                <a:cs typeface="Trebuchet MS"/>
                <a:rtl val="0"/>
              </a:rPr>
              <a:t> Cambridge</a:t>
            </a:r>
            <a:endParaRPr lang="lt-LT" sz="4800" b="1" noProof="0" dirty="0">
              <a:solidFill>
                <a:srgbClr val="434343"/>
              </a:solidFill>
              <a:latin typeface="Trebuchet MS"/>
              <a:ea typeface="Trebuchet MS"/>
              <a:cs typeface="Trebuchet MS"/>
              <a:rtl val="0"/>
            </a:endParaRPr>
          </a:p>
        </p:txBody>
      </p:sp>
    </p:spTree>
    <p:extLst>
      <p:ext uri="{BB962C8B-B14F-4D97-AF65-F5344CB8AC3E}">
        <p14:creationId xmlns:p14="http://schemas.microsoft.com/office/powerpoint/2010/main" val="385919764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2"/>
        <p:cNvGrpSpPr/>
        <p:nvPr/>
      </p:nvGrpSpPr>
      <p:grpSpPr>
        <a:xfrm>
          <a:off x="0" y="0"/>
          <a:ext cx="0" cy="0"/>
          <a:chOff x="0" y="0"/>
          <a:chExt cx="0" cy="0"/>
        </a:xfrm>
      </p:grpSpPr>
      <p:sp>
        <p:nvSpPr>
          <p:cNvPr id="33" name="Shape 33"/>
          <p:cNvSpPr txBox="1">
            <a:spLocks noGrp="1"/>
          </p:cNvSpPr>
          <p:nvPr>
            <p:ph type="title"/>
          </p:nvPr>
        </p:nvSpPr>
        <p:spPr/>
        <p:txBody>
          <a:bodyPr>
            <a:normAutofit/>
          </a:bodyPr>
          <a:lstStyle/>
          <a:p>
            <a:r>
              <a:rPr lang="lt-LT" sz="3600" noProof="0" dirty="0">
                <a:solidFill>
                  <a:srgbClr val="434343"/>
                </a:solidFill>
                <a:latin typeface="Trebuchet MS"/>
                <a:ea typeface="Trebuchet MS"/>
                <a:cs typeface="Trebuchet MS"/>
                <a:rtl val="0"/>
              </a:rPr>
              <a:t>Stojimo eiga</a:t>
            </a:r>
          </a:p>
        </p:txBody>
      </p:sp>
      <p:sp>
        <p:nvSpPr>
          <p:cNvPr id="41" name="Shape 41"/>
          <p:cNvSpPr/>
          <p:nvPr/>
        </p:nvSpPr>
        <p:spPr>
          <a:xfrm rot="10800000" flipH="1">
            <a:off x="1723580" y="1852954"/>
            <a:ext cx="185609" cy="220601"/>
          </a:xfrm>
          <a:prstGeom prst="triangle">
            <a:avLst>
              <a:gd name="adj" fmla="val 50000"/>
            </a:avLst>
          </a:prstGeom>
          <a:solidFill>
            <a:schemeClr val="bg1"/>
          </a:solidFill>
          <a:ln w="19050" cap="flat">
            <a:solidFill>
              <a:srgbClr val="1A669A"/>
            </a:solidFill>
            <a:prstDash val="solid"/>
            <a:round/>
            <a:headEnd type="none" w="med" len="med"/>
            <a:tailEnd type="none" w="med" len="med"/>
          </a:ln>
        </p:spPr>
        <p:txBody>
          <a:bodyPr lIns="62204" tIns="62204" rIns="62204" bIns="62204" anchor="ctr" anchorCtr="0">
            <a:noAutofit/>
          </a:bodyPr>
          <a:lstStyle/>
          <a:p>
            <a:endParaRPr lang="lt-LT" sz="953" dirty="0"/>
          </a:p>
        </p:txBody>
      </p:sp>
      <p:grpSp>
        <p:nvGrpSpPr>
          <p:cNvPr id="4" name="Group 3"/>
          <p:cNvGrpSpPr/>
          <p:nvPr/>
        </p:nvGrpSpPr>
        <p:grpSpPr>
          <a:xfrm>
            <a:off x="1816382" y="999612"/>
            <a:ext cx="6219461" cy="1363695"/>
            <a:chOff x="1816379" y="999607"/>
            <a:chExt cx="6219461" cy="1363695"/>
          </a:xfrm>
        </p:grpSpPr>
        <p:grpSp>
          <p:nvGrpSpPr>
            <p:cNvPr id="2" name="Group 1"/>
            <p:cNvGrpSpPr/>
            <p:nvPr/>
          </p:nvGrpSpPr>
          <p:grpSpPr>
            <a:xfrm>
              <a:off x="1816379" y="999607"/>
              <a:ext cx="6219461" cy="1363695"/>
              <a:chOff x="1816379" y="999607"/>
              <a:chExt cx="6219461" cy="1363695"/>
            </a:xfrm>
          </p:grpSpPr>
          <p:sp>
            <p:nvSpPr>
              <p:cNvPr id="36" name="Shape 36"/>
              <p:cNvSpPr/>
              <p:nvPr/>
            </p:nvSpPr>
            <p:spPr>
              <a:xfrm>
                <a:off x="1816379" y="2236278"/>
                <a:ext cx="6219461" cy="127024"/>
              </a:xfrm>
              <a:prstGeom prst="rect">
                <a:avLst/>
              </a:prstGeom>
              <a:solidFill>
                <a:schemeClr val="accent4">
                  <a:lumMod val="75000"/>
                </a:schemeClr>
              </a:solidFill>
              <a:ln w="19050" cap="flat">
                <a:solidFill>
                  <a:schemeClr val="dk2"/>
                </a:solidFill>
                <a:prstDash val="solid"/>
                <a:round/>
                <a:headEnd type="none" w="med" len="med"/>
                <a:tailEnd type="none" w="med" len="med"/>
              </a:ln>
            </p:spPr>
            <p:txBody>
              <a:bodyPr lIns="62204" tIns="62204" rIns="62204" bIns="62204" anchor="ctr" anchorCtr="0">
                <a:noAutofit/>
              </a:bodyPr>
              <a:lstStyle/>
              <a:p>
                <a:endParaRPr sz="953" dirty="0"/>
              </a:p>
            </p:txBody>
          </p:sp>
          <p:sp>
            <p:nvSpPr>
              <p:cNvPr id="37" name="Shape 37"/>
              <p:cNvSpPr/>
              <p:nvPr/>
            </p:nvSpPr>
            <p:spPr>
              <a:xfrm>
                <a:off x="4719487" y="999607"/>
                <a:ext cx="745808" cy="506010"/>
              </a:xfrm>
              <a:prstGeom prst="cloud">
                <a:avLst/>
              </a:prstGeom>
              <a:solidFill>
                <a:schemeClr val="bg1"/>
              </a:solidFill>
              <a:ln w="19050" cap="flat">
                <a:solidFill>
                  <a:srgbClr val="1A669A"/>
                </a:solidFill>
                <a:prstDash val="solid"/>
                <a:round/>
                <a:headEnd type="none" w="med" len="med"/>
                <a:tailEnd type="none" w="med" len="med"/>
              </a:ln>
            </p:spPr>
            <p:txBody>
              <a:bodyPr lIns="62204" tIns="62204" rIns="62204" bIns="62204" anchor="ctr" anchorCtr="0">
                <a:noAutofit/>
              </a:bodyPr>
              <a:lstStyle/>
              <a:p>
                <a:endParaRPr sz="953" dirty="0"/>
              </a:p>
            </p:txBody>
          </p:sp>
          <p:sp>
            <p:nvSpPr>
              <p:cNvPr id="12" name="Shape 37"/>
              <p:cNvSpPr/>
              <p:nvPr/>
            </p:nvSpPr>
            <p:spPr>
              <a:xfrm>
                <a:off x="3292692" y="1617943"/>
                <a:ext cx="745808" cy="506010"/>
              </a:xfrm>
              <a:prstGeom prst="cloud">
                <a:avLst/>
              </a:prstGeom>
              <a:solidFill>
                <a:schemeClr val="bg1"/>
              </a:solidFill>
              <a:ln w="19050" cap="flat">
                <a:solidFill>
                  <a:srgbClr val="1A669A"/>
                </a:solidFill>
                <a:prstDash val="solid"/>
                <a:round/>
                <a:headEnd type="none" w="med" len="med"/>
                <a:tailEnd type="none" w="med" len="med"/>
              </a:ln>
            </p:spPr>
            <p:txBody>
              <a:bodyPr lIns="62204" tIns="62204" rIns="62204" bIns="62204" anchor="ctr" anchorCtr="0">
                <a:noAutofit/>
              </a:bodyPr>
              <a:lstStyle/>
              <a:p>
                <a:endParaRPr sz="953" dirty="0"/>
              </a:p>
            </p:txBody>
          </p:sp>
        </p:grpSp>
        <p:sp>
          <p:nvSpPr>
            <p:cNvPr id="3" name="Sun 2"/>
            <p:cNvSpPr/>
            <p:nvPr/>
          </p:nvSpPr>
          <p:spPr>
            <a:xfrm>
              <a:off x="7437324" y="1528216"/>
              <a:ext cx="598516" cy="598516"/>
            </a:xfrm>
            <a:prstGeom prst="sun">
              <a:avLst/>
            </a:prstGeom>
            <a:solidFill>
              <a:schemeClr val="bg1"/>
            </a:solidFill>
            <a:ln>
              <a:solidFill>
                <a:srgbClr val="1A669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1" dirty="0"/>
            </a:p>
          </p:txBody>
        </p:sp>
      </p:grpSp>
      <p:sp>
        <p:nvSpPr>
          <p:cNvPr id="14" name="Shape 44"/>
          <p:cNvSpPr txBox="1">
            <a:spLocks/>
          </p:cNvSpPr>
          <p:nvPr/>
        </p:nvSpPr>
        <p:spPr>
          <a:xfrm>
            <a:off x="1512915" y="2880866"/>
            <a:ext cx="6118167" cy="904176"/>
          </a:xfrm>
          <a:prstGeom prst="round2DiagRect">
            <a:avLst>
              <a:gd name="adj1" fmla="val 42969"/>
              <a:gd name="adj2" fmla="val 0"/>
            </a:avLst>
          </a:prstGeom>
          <a:solidFill>
            <a:srgbClr val="FF0000"/>
          </a:solidFill>
          <a:ln w="6350" cap="flat" cmpd="sng" algn="ctr">
            <a:solidFill>
              <a:schemeClr val="tx2"/>
            </a:solidFill>
            <a:prstDash val="solid"/>
            <a:miter lim="800000"/>
          </a:ln>
        </p:spPr>
        <p:style>
          <a:lnRef idx="1">
            <a:schemeClr val="accent3"/>
          </a:lnRef>
          <a:fillRef idx="2">
            <a:schemeClr val="accent3"/>
          </a:fillRef>
          <a:effectRef idx="1">
            <a:schemeClr val="accent3"/>
          </a:effectRef>
          <a:fontRef idx="minor">
            <a:schemeClr val="dk1"/>
          </a:fontRef>
        </p:style>
        <p:txBody>
          <a:bodyPr vert="horz" lIns="91425" tIns="91425" rIns="91425" bIns="91425" rtlCol="0" anchor="ctr" anchorCtr="0">
            <a:noAutofit/>
          </a:bodyPr>
          <a:lstStyle>
            <a:lvl1pPr marL="171450" indent="-171450" algn="l" defTabSz="685800" rtl="0" eaLnBrk="1" latinLnBrk="0" hangingPunct="1">
              <a:lnSpc>
                <a:spcPct val="90000"/>
              </a:lnSpc>
              <a:spcBef>
                <a:spcPts val="0"/>
              </a:spcBef>
              <a:buFont typeface="Arial" panose="020B0604020202020204" pitchFamily="34" charset="0"/>
              <a:buChar char="•"/>
              <a:defRPr sz="2100" kern="1200">
                <a:solidFill>
                  <a:schemeClr val="dk1"/>
                </a:solidFill>
                <a:latin typeface="+mn-lt"/>
                <a:ea typeface="+mn-ea"/>
                <a:cs typeface="+mn-cs"/>
              </a:defRPr>
            </a:lvl1pPr>
            <a:lvl2pPr marL="514350" indent="-171450" algn="l" defTabSz="685800" rtl="0" eaLnBrk="1" latinLnBrk="0" hangingPunct="1">
              <a:lnSpc>
                <a:spcPct val="90000"/>
              </a:lnSpc>
              <a:spcBef>
                <a:spcPts val="0"/>
              </a:spcBef>
              <a:buFont typeface="Arial" panose="020B0604020202020204" pitchFamily="34" charset="0"/>
              <a:buChar char="•"/>
              <a:defRPr sz="1800" kern="1200">
                <a:solidFill>
                  <a:schemeClr val="dk1"/>
                </a:solidFill>
                <a:latin typeface="+mn-lt"/>
                <a:ea typeface="+mn-ea"/>
                <a:cs typeface="+mn-cs"/>
              </a:defRPr>
            </a:lvl2pPr>
            <a:lvl3pPr marL="857250" indent="-171450" algn="l" defTabSz="685800" rtl="0" eaLnBrk="1" latinLnBrk="0" hangingPunct="1">
              <a:lnSpc>
                <a:spcPct val="90000"/>
              </a:lnSpc>
              <a:spcBef>
                <a:spcPts val="0"/>
              </a:spcBef>
              <a:buFont typeface="Arial" panose="020B0604020202020204" pitchFamily="34" charset="0"/>
              <a:buChar char="•"/>
              <a:defRPr sz="1500" kern="1200">
                <a:solidFill>
                  <a:schemeClr val="dk1"/>
                </a:solidFill>
                <a:latin typeface="+mn-lt"/>
                <a:ea typeface="+mn-ea"/>
                <a:cs typeface="+mn-cs"/>
              </a:defRPr>
            </a:lvl3pPr>
            <a:lvl4pPr marL="1200150" indent="-171450" algn="l" defTabSz="685800" rtl="0" eaLnBrk="1" latinLnBrk="0" hangingPunct="1">
              <a:lnSpc>
                <a:spcPct val="90000"/>
              </a:lnSpc>
              <a:spcBef>
                <a:spcPts val="0"/>
              </a:spcBef>
              <a:buFont typeface="Arial" panose="020B0604020202020204" pitchFamily="34" charset="0"/>
              <a:buChar char="•"/>
              <a:defRPr sz="1350" kern="1200">
                <a:solidFill>
                  <a:schemeClr val="dk1"/>
                </a:solidFill>
                <a:latin typeface="+mn-lt"/>
                <a:ea typeface="+mn-ea"/>
                <a:cs typeface="+mn-cs"/>
              </a:defRPr>
            </a:lvl4pPr>
            <a:lvl5pPr marL="1543050" indent="-171450" algn="l" defTabSz="685800" rtl="0" eaLnBrk="1" latinLnBrk="0" hangingPunct="1">
              <a:lnSpc>
                <a:spcPct val="90000"/>
              </a:lnSpc>
              <a:spcBef>
                <a:spcPts val="0"/>
              </a:spcBef>
              <a:buFont typeface="Arial" panose="020B0604020202020204" pitchFamily="34" charset="0"/>
              <a:buChar char="•"/>
              <a:defRPr sz="1350" kern="1200">
                <a:solidFill>
                  <a:schemeClr val="dk1"/>
                </a:solidFill>
                <a:latin typeface="+mn-lt"/>
                <a:ea typeface="+mn-ea"/>
                <a:cs typeface="+mn-cs"/>
              </a:defRPr>
            </a:lvl5pPr>
            <a:lvl6pPr marL="1885950" indent="-171450" algn="l" defTabSz="685800" rtl="0" eaLnBrk="1" latinLnBrk="0" hangingPunct="1">
              <a:lnSpc>
                <a:spcPct val="90000"/>
              </a:lnSpc>
              <a:spcBef>
                <a:spcPts val="0"/>
              </a:spcBef>
              <a:buFont typeface="Arial" panose="020B0604020202020204" pitchFamily="34" charset="0"/>
              <a:buChar char="•"/>
              <a:defRPr sz="1350" kern="1200">
                <a:solidFill>
                  <a:schemeClr val="dk1"/>
                </a:solidFill>
                <a:latin typeface="+mn-lt"/>
                <a:ea typeface="+mn-ea"/>
                <a:cs typeface="+mn-cs"/>
              </a:defRPr>
            </a:lvl6pPr>
            <a:lvl7pPr marL="2228850" indent="-171450" algn="l" defTabSz="685800" rtl="0" eaLnBrk="1" latinLnBrk="0" hangingPunct="1">
              <a:lnSpc>
                <a:spcPct val="90000"/>
              </a:lnSpc>
              <a:spcBef>
                <a:spcPts val="0"/>
              </a:spcBef>
              <a:buFont typeface="Arial" panose="020B0604020202020204" pitchFamily="34" charset="0"/>
              <a:buChar char="•"/>
              <a:defRPr sz="1350" kern="1200">
                <a:solidFill>
                  <a:schemeClr val="dk1"/>
                </a:solidFill>
                <a:latin typeface="+mn-lt"/>
                <a:ea typeface="+mn-ea"/>
                <a:cs typeface="+mn-cs"/>
              </a:defRPr>
            </a:lvl7pPr>
            <a:lvl8pPr marL="2571750" indent="-171450" algn="l" defTabSz="685800" rtl="0" eaLnBrk="1" latinLnBrk="0" hangingPunct="1">
              <a:lnSpc>
                <a:spcPct val="90000"/>
              </a:lnSpc>
              <a:spcBef>
                <a:spcPts val="0"/>
              </a:spcBef>
              <a:buFont typeface="Arial" panose="020B0604020202020204" pitchFamily="34" charset="0"/>
              <a:buChar char="•"/>
              <a:defRPr sz="1350" kern="1200">
                <a:solidFill>
                  <a:schemeClr val="dk1"/>
                </a:solidFill>
                <a:latin typeface="+mn-lt"/>
                <a:ea typeface="+mn-ea"/>
                <a:cs typeface="+mn-cs"/>
              </a:defRPr>
            </a:lvl8pPr>
            <a:lvl9pPr marL="2914650" indent="-171450" algn="l" defTabSz="685800" rtl="0" eaLnBrk="1" latinLnBrk="0" hangingPunct="1">
              <a:lnSpc>
                <a:spcPct val="90000"/>
              </a:lnSpc>
              <a:spcBef>
                <a:spcPts val="0"/>
              </a:spcBef>
              <a:buFont typeface="Arial" panose="020B0604020202020204" pitchFamily="34" charset="0"/>
              <a:buChar char="•"/>
              <a:defRPr sz="1350" kern="1200">
                <a:solidFill>
                  <a:schemeClr val="dk1"/>
                </a:solidFill>
                <a:latin typeface="+mn-lt"/>
                <a:ea typeface="+mn-ea"/>
                <a:cs typeface="+mn-cs"/>
              </a:defRPr>
            </a:lvl9pPr>
          </a:lstStyle>
          <a:p>
            <a:pPr algn="ctr">
              <a:lnSpc>
                <a:spcPct val="100000"/>
              </a:lnSpc>
              <a:buClr>
                <a:schemeClr val="dk1"/>
              </a:buClr>
              <a:buSzPct val="100000"/>
              <a:buNone/>
            </a:pPr>
            <a:r>
              <a:rPr lang="lt-LT" sz="2000" dirty="0">
                <a:solidFill>
                  <a:schemeClr val="bg1"/>
                </a:solidFill>
                <a:latin typeface="Trebuchet MS"/>
                <a:ea typeface="Trebuchet MS"/>
                <a:cs typeface="Trebuchet MS"/>
              </a:rPr>
              <a:t>Interviu – gruodis</a:t>
            </a:r>
          </a:p>
          <a:p>
            <a:pPr algn="ctr">
              <a:lnSpc>
                <a:spcPct val="100000"/>
              </a:lnSpc>
              <a:buClr>
                <a:schemeClr val="dk1"/>
              </a:buClr>
              <a:buSzPct val="100000"/>
              <a:buNone/>
            </a:pPr>
            <a:r>
              <a:rPr lang="lt-LT" sz="2000" dirty="0">
                <a:solidFill>
                  <a:schemeClr val="bg1"/>
                </a:solidFill>
                <a:latin typeface="Trebuchet MS"/>
                <a:ea typeface="Trebuchet MS"/>
                <a:cs typeface="Trebuchet MS"/>
              </a:rPr>
              <a:t>Antras interviu etapas Kembridže </a:t>
            </a:r>
            <a:r>
              <a:rPr lang="lt-LT" sz="2000" dirty="0">
                <a:solidFill>
                  <a:schemeClr val="bg1"/>
                </a:solidFill>
                <a:latin typeface="Trebuchet MS" panose="020B0603020202020204" pitchFamily="34" charset="0"/>
              </a:rPr>
              <a:t>–</a:t>
            </a:r>
            <a:r>
              <a:rPr lang="lt-LT" sz="2000" dirty="0">
                <a:solidFill>
                  <a:schemeClr val="bg1"/>
                </a:solidFill>
                <a:latin typeface="Trebuchet MS"/>
                <a:ea typeface="Trebuchet MS"/>
                <a:cs typeface="Trebuchet MS"/>
              </a:rPr>
              <a:t> sausio pradžia</a:t>
            </a:r>
          </a:p>
        </p:txBody>
      </p:sp>
      <p:sp>
        <p:nvSpPr>
          <p:cNvPr id="15" name="Shape 37"/>
          <p:cNvSpPr/>
          <p:nvPr/>
        </p:nvSpPr>
        <p:spPr>
          <a:xfrm>
            <a:off x="4719487" y="999609"/>
            <a:ext cx="745808" cy="506011"/>
          </a:xfrm>
          <a:prstGeom prst="cloud">
            <a:avLst/>
          </a:prstGeom>
          <a:solidFill>
            <a:schemeClr val="bg2">
              <a:lumMod val="50000"/>
            </a:schemeClr>
          </a:solidFill>
          <a:ln w="19050" cap="flat">
            <a:solidFill>
              <a:schemeClr val="tx1">
                <a:lumMod val="95000"/>
                <a:lumOff val="5000"/>
              </a:schemeClr>
            </a:solidFill>
            <a:prstDash val="solid"/>
            <a:round/>
            <a:headEnd type="none" w="med" len="med"/>
            <a:tailEnd type="none" w="med" len="med"/>
          </a:ln>
        </p:spPr>
        <p:txBody>
          <a:bodyPr lIns="62204" tIns="62204" rIns="62204" bIns="62204" anchor="ctr" anchorCtr="0">
            <a:noAutofit/>
          </a:bodyPr>
          <a:lstStyle/>
          <a:p>
            <a:endParaRPr lang="lt-LT" sz="953" dirty="0"/>
          </a:p>
        </p:txBody>
      </p:sp>
      <p:sp>
        <p:nvSpPr>
          <p:cNvPr id="16" name="Shape 38"/>
          <p:cNvSpPr/>
          <p:nvPr/>
        </p:nvSpPr>
        <p:spPr>
          <a:xfrm>
            <a:off x="4772911" y="1551205"/>
            <a:ext cx="319483" cy="599003"/>
          </a:xfrm>
          <a:prstGeom prst="lightningBolt">
            <a:avLst/>
          </a:prstGeom>
          <a:solidFill>
            <a:srgbClr val="FFFF00"/>
          </a:solidFill>
          <a:ln w="19050" cap="flat">
            <a:solidFill>
              <a:srgbClr val="FFC000"/>
            </a:solidFill>
            <a:prstDash val="solid"/>
            <a:round/>
            <a:headEnd type="none" w="med" len="med"/>
            <a:tailEnd type="none" w="med" len="med"/>
          </a:ln>
        </p:spPr>
        <p:txBody>
          <a:bodyPr lIns="62204" tIns="62204" rIns="62204" bIns="62204" anchor="ctr" anchorCtr="0">
            <a:noAutofit/>
          </a:bodyPr>
          <a:lstStyle/>
          <a:p>
            <a:endParaRPr lang="lt-LT" sz="953" dirty="0"/>
          </a:p>
        </p:txBody>
      </p:sp>
      <p:sp>
        <p:nvSpPr>
          <p:cNvPr id="18" name="Shape 38"/>
          <p:cNvSpPr/>
          <p:nvPr/>
        </p:nvSpPr>
        <p:spPr>
          <a:xfrm>
            <a:off x="5014569" y="1551205"/>
            <a:ext cx="319483" cy="599003"/>
          </a:xfrm>
          <a:prstGeom prst="lightningBolt">
            <a:avLst/>
          </a:prstGeom>
          <a:solidFill>
            <a:srgbClr val="FFFF00"/>
          </a:solidFill>
          <a:ln w="19050" cap="flat">
            <a:solidFill>
              <a:srgbClr val="FFC000"/>
            </a:solidFill>
            <a:prstDash val="solid"/>
            <a:round/>
            <a:headEnd type="none" w="med" len="med"/>
            <a:tailEnd type="none" w="med" len="med"/>
          </a:ln>
        </p:spPr>
        <p:txBody>
          <a:bodyPr lIns="62204" tIns="62204" rIns="62204" bIns="62204" anchor="ctr" anchorCtr="0">
            <a:noAutofit/>
          </a:bodyPr>
          <a:lstStyle/>
          <a:p>
            <a:endParaRPr lang="lt-LT" sz="953" dirty="0"/>
          </a:p>
        </p:txBody>
      </p:sp>
      <p:sp>
        <p:nvSpPr>
          <p:cNvPr id="19" name="Shape 38"/>
          <p:cNvSpPr/>
          <p:nvPr/>
        </p:nvSpPr>
        <p:spPr>
          <a:xfrm>
            <a:off x="5256231" y="1551203"/>
            <a:ext cx="319483" cy="599003"/>
          </a:xfrm>
          <a:prstGeom prst="lightningBolt">
            <a:avLst/>
          </a:prstGeom>
          <a:solidFill>
            <a:srgbClr val="FFFF00"/>
          </a:solidFill>
          <a:ln w="19050" cap="flat">
            <a:solidFill>
              <a:srgbClr val="FFC000"/>
            </a:solidFill>
            <a:prstDash val="solid"/>
            <a:round/>
            <a:headEnd type="none" w="med" len="med"/>
            <a:tailEnd type="none" w="med" len="med"/>
          </a:ln>
        </p:spPr>
        <p:txBody>
          <a:bodyPr lIns="62204" tIns="62204" rIns="62204" bIns="62204" anchor="ctr" anchorCtr="0">
            <a:noAutofit/>
          </a:bodyPr>
          <a:lstStyle/>
          <a:p>
            <a:endParaRPr lang="lt-LT" sz="953" dirty="0"/>
          </a:p>
        </p:txBody>
      </p:sp>
      <p:sp>
        <p:nvSpPr>
          <p:cNvPr id="20" name="Shape 44"/>
          <p:cNvSpPr txBox="1">
            <a:spLocks/>
          </p:cNvSpPr>
          <p:nvPr/>
        </p:nvSpPr>
        <p:spPr>
          <a:xfrm>
            <a:off x="2310209" y="3967845"/>
            <a:ext cx="4523568" cy="753396"/>
          </a:xfrm>
          <a:prstGeom prst="round2DiagRect">
            <a:avLst>
              <a:gd name="adj1" fmla="val 29118"/>
              <a:gd name="adj2" fmla="val 0"/>
            </a:avLst>
          </a:prstGeom>
          <a:solidFill>
            <a:schemeClr val="bg1">
              <a:alpha val="70000"/>
            </a:schemeClr>
          </a:solidFill>
          <a:ln w="6350" cap="flat" cmpd="sng" algn="ctr">
            <a:solidFill>
              <a:schemeClr val="tx2"/>
            </a:solidFill>
            <a:prstDash val="solid"/>
            <a:miter lim="800000"/>
          </a:ln>
        </p:spPr>
        <p:style>
          <a:lnRef idx="1">
            <a:schemeClr val="accent3"/>
          </a:lnRef>
          <a:fillRef idx="2">
            <a:schemeClr val="accent3"/>
          </a:fillRef>
          <a:effectRef idx="1">
            <a:schemeClr val="accent3"/>
          </a:effectRef>
          <a:fontRef idx="minor">
            <a:schemeClr val="dk1"/>
          </a:fontRef>
        </p:style>
        <p:txBody>
          <a:bodyPr vert="horz" lIns="91425" tIns="91425" rIns="91425" bIns="91425" rtlCol="0" anchor="ctr" anchorCtr="0">
            <a:noAutofit/>
          </a:bodyPr>
          <a:lstStyle>
            <a:lvl1pPr marL="171450" indent="-171450" algn="l" defTabSz="685800" rtl="0" eaLnBrk="1" latinLnBrk="0" hangingPunct="1">
              <a:lnSpc>
                <a:spcPct val="90000"/>
              </a:lnSpc>
              <a:spcBef>
                <a:spcPts val="0"/>
              </a:spcBef>
              <a:buFont typeface="Arial" panose="020B0604020202020204" pitchFamily="34" charset="0"/>
              <a:buChar char="•"/>
              <a:defRPr sz="2100" kern="1200">
                <a:solidFill>
                  <a:schemeClr val="dk1"/>
                </a:solidFill>
                <a:latin typeface="+mn-lt"/>
                <a:ea typeface="+mn-ea"/>
                <a:cs typeface="+mn-cs"/>
              </a:defRPr>
            </a:lvl1pPr>
            <a:lvl2pPr marL="514350" indent="-171450" algn="l" defTabSz="685800" rtl="0" eaLnBrk="1" latinLnBrk="0" hangingPunct="1">
              <a:lnSpc>
                <a:spcPct val="90000"/>
              </a:lnSpc>
              <a:spcBef>
                <a:spcPts val="0"/>
              </a:spcBef>
              <a:buFont typeface="Arial" panose="020B0604020202020204" pitchFamily="34" charset="0"/>
              <a:buChar char="•"/>
              <a:defRPr sz="1800" kern="1200">
                <a:solidFill>
                  <a:schemeClr val="dk1"/>
                </a:solidFill>
                <a:latin typeface="+mn-lt"/>
                <a:ea typeface="+mn-ea"/>
                <a:cs typeface="+mn-cs"/>
              </a:defRPr>
            </a:lvl2pPr>
            <a:lvl3pPr marL="857250" indent="-171450" algn="l" defTabSz="685800" rtl="0" eaLnBrk="1" latinLnBrk="0" hangingPunct="1">
              <a:lnSpc>
                <a:spcPct val="90000"/>
              </a:lnSpc>
              <a:spcBef>
                <a:spcPts val="0"/>
              </a:spcBef>
              <a:buFont typeface="Arial" panose="020B0604020202020204" pitchFamily="34" charset="0"/>
              <a:buChar char="•"/>
              <a:defRPr sz="1500" kern="1200">
                <a:solidFill>
                  <a:schemeClr val="dk1"/>
                </a:solidFill>
                <a:latin typeface="+mn-lt"/>
                <a:ea typeface="+mn-ea"/>
                <a:cs typeface="+mn-cs"/>
              </a:defRPr>
            </a:lvl3pPr>
            <a:lvl4pPr marL="1200150" indent="-171450" algn="l" defTabSz="685800" rtl="0" eaLnBrk="1" latinLnBrk="0" hangingPunct="1">
              <a:lnSpc>
                <a:spcPct val="90000"/>
              </a:lnSpc>
              <a:spcBef>
                <a:spcPts val="0"/>
              </a:spcBef>
              <a:buFont typeface="Arial" panose="020B0604020202020204" pitchFamily="34" charset="0"/>
              <a:buChar char="•"/>
              <a:defRPr sz="1350" kern="1200">
                <a:solidFill>
                  <a:schemeClr val="dk1"/>
                </a:solidFill>
                <a:latin typeface="+mn-lt"/>
                <a:ea typeface="+mn-ea"/>
                <a:cs typeface="+mn-cs"/>
              </a:defRPr>
            </a:lvl4pPr>
            <a:lvl5pPr marL="1543050" indent="-171450" algn="l" defTabSz="685800" rtl="0" eaLnBrk="1" latinLnBrk="0" hangingPunct="1">
              <a:lnSpc>
                <a:spcPct val="90000"/>
              </a:lnSpc>
              <a:spcBef>
                <a:spcPts val="0"/>
              </a:spcBef>
              <a:buFont typeface="Arial" panose="020B0604020202020204" pitchFamily="34" charset="0"/>
              <a:buChar char="•"/>
              <a:defRPr sz="1350" kern="1200">
                <a:solidFill>
                  <a:schemeClr val="dk1"/>
                </a:solidFill>
                <a:latin typeface="+mn-lt"/>
                <a:ea typeface="+mn-ea"/>
                <a:cs typeface="+mn-cs"/>
              </a:defRPr>
            </a:lvl5pPr>
            <a:lvl6pPr marL="1885950" indent="-171450" algn="l" defTabSz="685800" rtl="0" eaLnBrk="1" latinLnBrk="0" hangingPunct="1">
              <a:lnSpc>
                <a:spcPct val="90000"/>
              </a:lnSpc>
              <a:spcBef>
                <a:spcPts val="0"/>
              </a:spcBef>
              <a:buFont typeface="Arial" panose="020B0604020202020204" pitchFamily="34" charset="0"/>
              <a:buChar char="•"/>
              <a:defRPr sz="1350" kern="1200">
                <a:solidFill>
                  <a:schemeClr val="dk1"/>
                </a:solidFill>
                <a:latin typeface="+mn-lt"/>
                <a:ea typeface="+mn-ea"/>
                <a:cs typeface="+mn-cs"/>
              </a:defRPr>
            </a:lvl6pPr>
            <a:lvl7pPr marL="2228850" indent="-171450" algn="l" defTabSz="685800" rtl="0" eaLnBrk="1" latinLnBrk="0" hangingPunct="1">
              <a:lnSpc>
                <a:spcPct val="90000"/>
              </a:lnSpc>
              <a:spcBef>
                <a:spcPts val="0"/>
              </a:spcBef>
              <a:buFont typeface="Arial" panose="020B0604020202020204" pitchFamily="34" charset="0"/>
              <a:buChar char="•"/>
              <a:defRPr sz="1350" kern="1200">
                <a:solidFill>
                  <a:schemeClr val="dk1"/>
                </a:solidFill>
                <a:latin typeface="+mn-lt"/>
                <a:ea typeface="+mn-ea"/>
                <a:cs typeface="+mn-cs"/>
              </a:defRPr>
            </a:lvl7pPr>
            <a:lvl8pPr marL="2571750" indent="-171450" algn="l" defTabSz="685800" rtl="0" eaLnBrk="1" latinLnBrk="0" hangingPunct="1">
              <a:lnSpc>
                <a:spcPct val="90000"/>
              </a:lnSpc>
              <a:spcBef>
                <a:spcPts val="0"/>
              </a:spcBef>
              <a:buFont typeface="Arial" panose="020B0604020202020204" pitchFamily="34" charset="0"/>
              <a:buChar char="•"/>
              <a:defRPr sz="1350" kern="1200">
                <a:solidFill>
                  <a:schemeClr val="dk1"/>
                </a:solidFill>
                <a:latin typeface="+mn-lt"/>
                <a:ea typeface="+mn-ea"/>
                <a:cs typeface="+mn-cs"/>
              </a:defRPr>
            </a:lvl8pPr>
            <a:lvl9pPr marL="2914650" indent="-171450" algn="l" defTabSz="685800" rtl="0" eaLnBrk="1" latinLnBrk="0" hangingPunct="1">
              <a:lnSpc>
                <a:spcPct val="90000"/>
              </a:lnSpc>
              <a:spcBef>
                <a:spcPts val="0"/>
              </a:spcBef>
              <a:buFont typeface="Arial" panose="020B0604020202020204" pitchFamily="34" charset="0"/>
              <a:buChar char="•"/>
              <a:defRPr sz="1350" kern="1200">
                <a:solidFill>
                  <a:schemeClr val="dk1"/>
                </a:solidFill>
                <a:latin typeface="+mn-lt"/>
                <a:ea typeface="+mn-ea"/>
                <a:cs typeface="+mn-cs"/>
              </a:defRPr>
            </a:lvl9pPr>
          </a:lstStyle>
          <a:p>
            <a:pPr algn="ctr">
              <a:lnSpc>
                <a:spcPct val="100000"/>
              </a:lnSpc>
              <a:buClr>
                <a:schemeClr val="dk1"/>
              </a:buClr>
              <a:buSzPct val="100000"/>
              <a:buNone/>
            </a:pPr>
            <a:r>
              <a:rPr lang="lt-LT" sz="2000" dirty="0"/>
              <a:t>Kembridže į interviu patenka 80%, Oksforde – apie 30% stojančių</a:t>
            </a:r>
            <a:endParaRPr lang="lt-LT" sz="2000" dirty="0">
              <a:solidFill>
                <a:srgbClr val="434343"/>
              </a:solidFill>
              <a:latin typeface="Trebuchet MS"/>
              <a:ea typeface="Trebuchet MS"/>
              <a:cs typeface="Trebuchet MS"/>
            </a:endParaRPr>
          </a:p>
        </p:txBody>
      </p:sp>
    </p:spTree>
    <p:extLst>
      <p:ext uri="{BB962C8B-B14F-4D97-AF65-F5344CB8AC3E}">
        <p14:creationId xmlns:p14="http://schemas.microsoft.com/office/powerpoint/2010/main" val="1307317275"/>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par>
                          <p:cTn id="8" fill="hold">
                            <p:stCondLst>
                              <p:cond delay="500"/>
                            </p:stCondLst>
                            <p:childTnLst>
                              <p:par>
                                <p:cTn id="9" presetID="1" presetClass="entr" presetSubtype="0" fill="hold" grpId="3" nodeType="after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 presetClass="entr" presetSubtype="0" fill="hold" grpId="2"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grpId="2"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par>
                                <p:cTn id="15" presetID="26" presetClass="emph" presetSubtype="0" fill="hold" grpId="1" nodeType="withEffect">
                                  <p:stCondLst>
                                    <p:cond delay="0"/>
                                  </p:stCondLst>
                                  <p:childTnLst>
                                    <p:animEffect transition="out" filter="fade">
                                      <p:cBhvr>
                                        <p:cTn id="16" dur="150" tmFilter="0, 0; .2, .5; .8, .5; 1, 0"/>
                                        <p:tgtEl>
                                          <p:spTgt spid="16"/>
                                        </p:tgtEl>
                                      </p:cBhvr>
                                    </p:animEffect>
                                    <p:animScale>
                                      <p:cBhvr>
                                        <p:cTn id="17" dur="75" autoRev="1" fill="hold"/>
                                        <p:tgtEl>
                                          <p:spTgt spid="16"/>
                                        </p:tgtEl>
                                      </p:cBhvr>
                                      <p:by x="105000" y="105000"/>
                                    </p:animScale>
                                  </p:childTnLst>
                                </p:cTn>
                              </p:par>
                            </p:childTnLst>
                          </p:cTn>
                        </p:par>
                        <p:par>
                          <p:cTn id="18" fill="hold">
                            <p:stCondLst>
                              <p:cond delay="650"/>
                            </p:stCondLst>
                            <p:childTnLst>
                              <p:par>
                                <p:cTn id="19" presetID="26" presetClass="emph" presetSubtype="0" fill="hold" grpId="0" nodeType="afterEffect">
                                  <p:stCondLst>
                                    <p:cond delay="0"/>
                                  </p:stCondLst>
                                  <p:childTnLst>
                                    <p:animEffect transition="out" filter="fade">
                                      <p:cBhvr>
                                        <p:cTn id="20" dur="150" tmFilter="0, 0; .2, .5; .8, .5; 1, 0"/>
                                        <p:tgtEl>
                                          <p:spTgt spid="18"/>
                                        </p:tgtEl>
                                      </p:cBhvr>
                                    </p:animEffect>
                                    <p:animScale>
                                      <p:cBhvr>
                                        <p:cTn id="21" dur="75" autoRev="1" fill="hold"/>
                                        <p:tgtEl>
                                          <p:spTgt spid="18"/>
                                        </p:tgtEl>
                                      </p:cBhvr>
                                      <p:by x="105000" y="105000"/>
                                    </p:animScale>
                                  </p:childTnLst>
                                </p:cTn>
                              </p:par>
                            </p:childTnLst>
                          </p:cTn>
                        </p:par>
                        <p:par>
                          <p:cTn id="22" fill="hold">
                            <p:stCondLst>
                              <p:cond delay="800"/>
                            </p:stCondLst>
                            <p:childTnLst>
                              <p:par>
                                <p:cTn id="23" presetID="26" presetClass="emph" presetSubtype="0" fill="hold" grpId="0" nodeType="afterEffect">
                                  <p:stCondLst>
                                    <p:cond delay="0"/>
                                  </p:stCondLst>
                                  <p:childTnLst>
                                    <p:animEffect transition="out" filter="fade">
                                      <p:cBhvr>
                                        <p:cTn id="24" dur="150" tmFilter="0, 0; .2, .5; .8, .5; 1, 0"/>
                                        <p:tgtEl>
                                          <p:spTgt spid="19"/>
                                        </p:tgtEl>
                                      </p:cBhvr>
                                    </p:animEffect>
                                    <p:animScale>
                                      <p:cBhvr>
                                        <p:cTn id="25" dur="75" autoRev="1" fill="hold"/>
                                        <p:tgtEl>
                                          <p:spTgt spid="19"/>
                                        </p:tgtEl>
                                      </p:cBhvr>
                                      <p:by x="105000" y="105000"/>
                                    </p:animScale>
                                  </p:childTnLst>
                                </p:cTn>
                              </p:par>
                            </p:childTnLst>
                          </p:cTn>
                        </p:par>
                        <p:par>
                          <p:cTn id="26" fill="hold">
                            <p:stCondLst>
                              <p:cond delay="950"/>
                            </p:stCondLst>
                            <p:childTnLst>
                              <p:par>
                                <p:cTn id="27" presetID="26" presetClass="emph" presetSubtype="0" fill="hold" grpId="2" nodeType="afterEffect">
                                  <p:stCondLst>
                                    <p:cond delay="0"/>
                                  </p:stCondLst>
                                  <p:childTnLst>
                                    <p:animEffect transition="out" filter="fade">
                                      <p:cBhvr>
                                        <p:cTn id="28" dur="150" tmFilter="0, 0; .2, .5; .8, .5; 1, 0"/>
                                        <p:tgtEl>
                                          <p:spTgt spid="16"/>
                                        </p:tgtEl>
                                      </p:cBhvr>
                                    </p:animEffect>
                                    <p:animScale>
                                      <p:cBhvr>
                                        <p:cTn id="29" dur="75" autoRev="1" fill="hold"/>
                                        <p:tgtEl>
                                          <p:spTgt spid="16"/>
                                        </p:tgtEl>
                                      </p:cBhvr>
                                      <p:by x="105000" y="105000"/>
                                    </p:animScale>
                                  </p:childTnLst>
                                </p:cTn>
                              </p:par>
                            </p:childTnLst>
                          </p:cTn>
                        </p:par>
                        <p:par>
                          <p:cTn id="30" fill="hold">
                            <p:stCondLst>
                              <p:cond delay="1100"/>
                            </p:stCondLst>
                            <p:childTnLst>
                              <p:par>
                                <p:cTn id="31" presetID="26" presetClass="emph" presetSubtype="0" fill="hold" grpId="1" nodeType="afterEffect">
                                  <p:stCondLst>
                                    <p:cond delay="0"/>
                                  </p:stCondLst>
                                  <p:childTnLst>
                                    <p:animEffect transition="out" filter="fade">
                                      <p:cBhvr>
                                        <p:cTn id="32" dur="150" tmFilter="0, 0; .2, .5; .8, .5; 1, 0"/>
                                        <p:tgtEl>
                                          <p:spTgt spid="18"/>
                                        </p:tgtEl>
                                      </p:cBhvr>
                                    </p:animEffect>
                                    <p:animScale>
                                      <p:cBhvr>
                                        <p:cTn id="33" dur="75" autoRev="1" fill="hold"/>
                                        <p:tgtEl>
                                          <p:spTgt spid="18"/>
                                        </p:tgtEl>
                                      </p:cBhvr>
                                      <p:by x="105000" y="105000"/>
                                    </p:animScale>
                                  </p:childTnLst>
                                </p:cTn>
                              </p:par>
                            </p:childTnLst>
                          </p:cTn>
                        </p:par>
                        <p:par>
                          <p:cTn id="34" fill="hold">
                            <p:stCondLst>
                              <p:cond delay="1250"/>
                            </p:stCondLst>
                            <p:childTnLst>
                              <p:par>
                                <p:cTn id="35" presetID="26" presetClass="emph" presetSubtype="0" fill="hold" grpId="1" nodeType="afterEffect">
                                  <p:stCondLst>
                                    <p:cond delay="0"/>
                                  </p:stCondLst>
                                  <p:childTnLst>
                                    <p:animEffect transition="out" filter="fade">
                                      <p:cBhvr>
                                        <p:cTn id="36" dur="150" tmFilter="0, 0; .2, .5; .8, .5; 1, 0"/>
                                        <p:tgtEl>
                                          <p:spTgt spid="19"/>
                                        </p:tgtEl>
                                      </p:cBhvr>
                                    </p:animEffect>
                                    <p:animScale>
                                      <p:cBhvr>
                                        <p:cTn id="37" dur="75" autoRev="1" fill="hold"/>
                                        <p:tgtEl>
                                          <p:spTgt spid="19"/>
                                        </p:tgtEl>
                                      </p:cBhvr>
                                      <p:by x="105000" y="105000"/>
                                    </p:animScale>
                                  </p:childTnLst>
                                </p:cTn>
                              </p:par>
                              <p:par>
                                <p:cTn id="38" presetID="10" presetClass="entr" presetSubtype="0" fill="hold" grpId="0" nodeType="withEffect">
                                  <p:stCondLst>
                                    <p:cond delay="0"/>
                                  </p:stCondLst>
                                  <p:childTnLst>
                                    <p:set>
                                      <p:cBhvr>
                                        <p:cTn id="39" dur="1" fill="hold">
                                          <p:stCondLst>
                                            <p:cond delay="0"/>
                                          </p:stCondLst>
                                        </p:cTn>
                                        <p:tgtEl>
                                          <p:spTgt spid="14"/>
                                        </p:tgtEl>
                                        <p:attrNameLst>
                                          <p:attrName>style.visibility</p:attrName>
                                        </p:attrNameLst>
                                      </p:cBhvr>
                                      <p:to>
                                        <p:strVal val="visible"/>
                                      </p:to>
                                    </p:set>
                                    <p:animEffect transition="in" filter="fade">
                                      <p:cBhvr>
                                        <p:cTn id="40" dur="500"/>
                                        <p:tgtEl>
                                          <p:spTgt spid="14"/>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20">
                                            <p:bg/>
                                          </p:spTgt>
                                        </p:tgtEl>
                                        <p:attrNameLst>
                                          <p:attrName>style.visibility</p:attrName>
                                        </p:attrNameLst>
                                      </p:cBhvr>
                                      <p:to>
                                        <p:strVal val="visible"/>
                                      </p:to>
                                    </p:set>
                                    <p:animEffect transition="in" filter="fade">
                                      <p:cBhvr>
                                        <p:cTn id="45" dur="500"/>
                                        <p:tgtEl>
                                          <p:spTgt spid="20">
                                            <p:bg/>
                                          </p:spTgt>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20">
                                            <p:txEl>
                                              <p:pRg st="0" end="0"/>
                                            </p:txEl>
                                          </p:spTgt>
                                        </p:tgtEl>
                                        <p:attrNameLst>
                                          <p:attrName>style.visibility</p:attrName>
                                        </p:attrNameLst>
                                      </p:cBhvr>
                                      <p:to>
                                        <p:strVal val="visible"/>
                                      </p:to>
                                    </p:set>
                                    <p:animEffect transition="in" filter="fade">
                                      <p:cBhvr>
                                        <p:cTn id="48" dur="500"/>
                                        <p:tgtEl>
                                          <p:spTgt spid="2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uiExpand="1" animBg="1"/>
      <p:bldP spid="15" grpId="0" animBg="1"/>
      <p:bldP spid="16" grpId="1" animBg="1"/>
      <p:bldP spid="16" grpId="2" animBg="1"/>
      <p:bldP spid="16" grpId="3" animBg="1"/>
      <p:bldP spid="18" grpId="0" animBg="1"/>
      <p:bldP spid="18" grpId="1" animBg="1"/>
      <p:bldP spid="18" grpId="2" animBg="1"/>
      <p:bldP spid="19" grpId="0" animBg="1"/>
      <p:bldP spid="19" grpId="1" animBg="1"/>
      <p:bldP spid="19" grpId="2" animBg="1"/>
      <p:bldP spid="20" grpId="0" uiExpand="1" build="p"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2"/>
        <p:cNvGrpSpPr/>
        <p:nvPr/>
      </p:nvGrpSpPr>
      <p:grpSpPr>
        <a:xfrm>
          <a:off x="0" y="0"/>
          <a:ext cx="0" cy="0"/>
          <a:chOff x="0" y="0"/>
          <a:chExt cx="0" cy="0"/>
        </a:xfrm>
      </p:grpSpPr>
      <p:sp>
        <p:nvSpPr>
          <p:cNvPr id="33" name="Shape 33"/>
          <p:cNvSpPr txBox="1">
            <a:spLocks noGrp="1"/>
          </p:cNvSpPr>
          <p:nvPr>
            <p:ph type="title"/>
          </p:nvPr>
        </p:nvSpPr>
        <p:spPr/>
        <p:txBody>
          <a:bodyPr>
            <a:normAutofit/>
          </a:bodyPr>
          <a:lstStyle/>
          <a:p>
            <a:r>
              <a:rPr lang="lt-LT" sz="3600" noProof="0" dirty="0">
                <a:solidFill>
                  <a:srgbClr val="434343"/>
                </a:solidFill>
                <a:latin typeface="Trebuchet MS"/>
                <a:ea typeface="Trebuchet MS"/>
                <a:cs typeface="Trebuchet MS"/>
                <a:rtl val="0"/>
              </a:rPr>
              <a:t>Stojimo eiga</a:t>
            </a:r>
          </a:p>
        </p:txBody>
      </p:sp>
      <p:sp>
        <p:nvSpPr>
          <p:cNvPr id="41" name="Shape 41"/>
          <p:cNvSpPr/>
          <p:nvPr/>
        </p:nvSpPr>
        <p:spPr>
          <a:xfrm rot="10800000" flipH="1">
            <a:off x="1723580" y="1852954"/>
            <a:ext cx="185609" cy="220601"/>
          </a:xfrm>
          <a:prstGeom prst="triangle">
            <a:avLst>
              <a:gd name="adj" fmla="val 50000"/>
            </a:avLst>
          </a:prstGeom>
          <a:solidFill>
            <a:schemeClr val="bg1"/>
          </a:solidFill>
          <a:ln w="19050" cap="flat">
            <a:solidFill>
              <a:srgbClr val="1A669A"/>
            </a:solidFill>
            <a:prstDash val="solid"/>
            <a:round/>
            <a:headEnd type="none" w="med" len="med"/>
            <a:tailEnd type="none" w="med" len="med"/>
          </a:ln>
        </p:spPr>
        <p:txBody>
          <a:bodyPr lIns="62204" tIns="62204" rIns="62204" bIns="62204" anchor="ctr" anchorCtr="0">
            <a:noAutofit/>
          </a:bodyPr>
          <a:lstStyle/>
          <a:p>
            <a:endParaRPr lang="lt-LT" sz="953" dirty="0"/>
          </a:p>
        </p:txBody>
      </p:sp>
      <p:grpSp>
        <p:nvGrpSpPr>
          <p:cNvPr id="2" name="Group 1"/>
          <p:cNvGrpSpPr/>
          <p:nvPr/>
        </p:nvGrpSpPr>
        <p:grpSpPr>
          <a:xfrm>
            <a:off x="1816382" y="999612"/>
            <a:ext cx="6219461" cy="1363695"/>
            <a:chOff x="1816379" y="999607"/>
            <a:chExt cx="6219461" cy="1363695"/>
          </a:xfrm>
        </p:grpSpPr>
        <p:sp>
          <p:nvSpPr>
            <p:cNvPr id="36" name="Shape 36"/>
            <p:cNvSpPr/>
            <p:nvPr/>
          </p:nvSpPr>
          <p:spPr>
            <a:xfrm>
              <a:off x="1816379" y="2236278"/>
              <a:ext cx="6219461" cy="127024"/>
            </a:xfrm>
            <a:prstGeom prst="rect">
              <a:avLst/>
            </a:prstGeom>
            <a:solidFill>
              <a:schemeClr val="accent4">
                <a:lumMod val="75000"/>
              </a:schemeClr>
            </a:solidFill>
            <a:ln w="19050" cap="flat">
              <a:solidFill>
                <a:schemeClr val="dk2"/>
              </a:solidFill>
              <a:prstDash val="solid"/>
              <a:round/>
              <a:headEnd type="none" w="med" len="med"/>
              <a:tailEnd type="none" w="med" len="med"/>
            </a:ln>
          </p:spPr>
          <p:txBody>
            <a:bodyPr lIns="62204" tIns="62204" rIns="62204" bIns="62204" anchor="ctr" anchorCtr="0">
              <a:noAutofit/>
            </a:bodyPr>
            <a:lstStyle/>
            <a:p>
              <a:endParaRPr sz="953" dirty="0"/>
            </a:p>
          </p:txBody>
        </p:sp>
        <p:sp>
          <p:nvSpPr>
            <p:cNvPr id="37" name="Shape 37"/>
            <p:cNvSpPr/>
            <p:nvPr/>
          </p:nvSpPr>
          <p:spPr>
            <a:xfrm>
              <a:off x="4719487" y="999607"/>
              <a:ext cx="745808" cy="506010"/>
            </a:xfrm>
            <a:prstGeom prst="cloud">
              <a:avLst/>
            </a:prstGeom>
            <a:solidFill>
              <a:schemeClr val="bg1"/>
            </a:solidFill>
            <a:ln w="19050" cap="flat">
              <a:solidFill>
                <a:srgbClr val="1A669A"/>
              </a:solidFill>
              <a:prstDash val="solid"/>
              <a:round/>
              <a:headEnd type="none" w="med" len="med"/>
              <a:tailEnd type="none" w="med" len="med"/>
            </a:ln>
          </p:spPr>
          <p:txBody>
            <a:bodyPr lIns="62204" tIns="62204" rIns="62204" bIns="62204" anchor="ctr" anchorCtr="0">
              <a:noAutofit/>
            </a:bodyPr>
            <a:lstStyle/>
            <a:p>
              <a:endParaRPr sz="953" dirty="0"/>
            </a:p>
          </p:txBody>
        </p:sp>
        <p:sp>
          <p:nvSpPr>
            <p:cNvPr id="38" name="Shape 38"/>
            <p:cNvSpPr/>
            <p:nvPr/>
          </p:nvSpPr>
          <p:spPr>
            <a:xfrm>
              <a:off x="5293720" y="1513069"/>
              <a:ext cx="319483" cy="599003"/>
            </a:xfrm>
            <a:prstGeom prst="lightningBolt">
              <a:avLst/>
            </a:prstGeom>
            <a:solidFill>
              <a:schemeClr val="bg1"/>
            </a:solidFill>
            <a:ln w="19050" cap="flat">
              <a:solidFill>
                <a:srgbClr val="1A669A"/>
              </a:solidFill>
              <a:prstDash val="solid"/>
              <a:round/>
              <a:headEnd type="none" w="med" len="med"/>
              <a:tailEnd type="none" w="med" len="med"/>
            </a:ln>
          </p:spPr>
          <p:txBody>
            <a:bodyPr lIns="62204" tIns="62204" rIns="62204" bIns="62204" anchor="ctr" anchorCtr="0">
              <a:noAutofit/>
            </a:bodyPr>
            <a:lstStyle/>
            <a:p>
              <a:endParaRPr sz="953" dirty="0"/>
            </a:p>
          </p:txBody>
        </p:sp>
        <p:sp>
          <p:nvSpPr>
            <p:cNvPr id="39" name="Shape 39"/>
            <p:cNvSpPr/>
            <p:nvPr/>
          </p:nvSpPr>
          <p:spPr>
            <a:xfrm>
              <a:off x="5092391" y="1527973"/>
              <a:ext cx="319483" cy="599003"/>
            </a:xfrm>
            <a:prstGeom prst="lightningBolt">
              <a:avLst/>
            </a:prstGeom>
            <a:solidFill>
              <a:schemeClr val="bg1"/>
            </a:solidFill>
            <a:ln w="19050" cap="flat">
              <a:solidFill>
                <a:srgbClr val="1A669A"/>
              </a:solidFill>
              <a:prstDash val="solid"/>
              <a:round/>
              <a:headEnd type="none" w="med" len="med"/>
              <a:tailEnd type="none" w="med" len="med"/>
            </a:ln>
          </p:spPr>
          <p:txBody>
            <a:bodyPr lIns="62204" tIns="62204" rIns="62204" bIns="62204" anchor="ctr" anchorCtr="0">
              <a:noAutofit/>
            </a:bodyPr>
            <a:lstStyle/>
            <a:p>
              <a:endParaRPr sz="953" dirty="0"/>
            </a:p>
          </p:txBody>
        </p:sp>
        <p:sp>
          <p:nvSpPr>
            <p:cNvPr id="40" name="Shape 40"/>
            <p:cNvSpPr/>
            <p:nvPr/>
          </p:nvSpPr>
          <p:spPr>
            <a:xfrm>
              <a:off x="4891062" y="1513069"/>
              <a:ext cx="319483" cy="599003"/>
            </a:xfrm>
            <a:prstGeom prst="lightningBolt">
              <a:avLst/>
            </a:prstGeom>
            <a:solidFill>
              <a:schemeClr val="bg1"/>
            </a:solidFill>
            <a:ln w="19050" cap="flat">
              <a:solidFill>
                <a:srgbClr val="1A669A"/>
              </a:solidFill>
              <a:prstDash val="solid"/>
              <a:round/>
              <a:headEnd type="none" w="med" len="med"/>
              <a:tailEnd type="none" w="med" len="med"/>
            </a:ln>
          </p:spPr>
          <p:txBody>
            <a:bodyPr lIns="62204" tIns="62204" rIns="62204" bIns="62204" anchor="ctr" anchorCtr="0">
              <a:noAutofit/>
            </a:bodyPr>
            <a:lstStyle/>
            <a:p>
              <a:endParaRPr sz="953" dirty="0"/>
            </a:p>
          </p:txBody>
        </p:sp>
        <p:sp>
          <p:nvSpPr>
            <p:cNvPr id="12" name="Shape 37"/>
            <p:cNvSpPr/>
            <p:nvPr/>
          </p:nvSpPr>
          <p:spPr>
            <a:xfrm>
              <a:off x="3292692" y="1617943"/>
              <a:ext cx="745808" cy="506010"/>
            </a:xfrm>
            <a:prstGeom prst="cloud">
              <a:avLst/>
            </a:prstGeom>
            <a:solidFill>
              <a:schemeClr val="bg1"/>
            </a:solidFill>
            <a:ln w="19050" cap="flat">
              <a:solidFill>
                <a:srgbClr val="1A669A"/>
              </a:solidFill>
              <a:prstDash val="solid"/>
              <a:round/>
              <a:headEnd type="none" w="med" len="med"/>
              <a:tailEnd type="none" w="med" len="med"/>
            </a:ln>
          </p:spPr>
          <p:txBody>
            <a:bodyPr lIns="62204" tIns="62204" rIns="62204" bIns="62204" anchor="ctr" anchorCtr="0">
              <a:noAutofit/>
            </a:bodyPr>
            <a:lstStyle/>
            <a:p>
              <a:endParaRPr sz="953" dirty="0"/>
            </a:p>
          </p:txBody>
        </p:sp>
      </p:grpSp>
      <p:sp>
        <p:nvSpPr>
          <p:cNvPr id="17" name="Shape 44"/>
          <p:cNvSpPr txBox="1">
            <a:spLocks/>
          </p:cNvSpPr>
          <p:nvPr/>
        </p:nvSpPr>
        <p:spPr>
          <a:xfrm>
            <a:off x="2660479" y="2887162"/>
            <a:ext cx="3823052" cy="1298384"/>
          </a:xfrm>
          <a:prstGeom prst="round2DiagRect">
            <a:avLst>
              <a:gd name="adj1" fmla="val 29118"/>
              <a:gd name="adj2" fmla="val 0"/>
            </a:avLst>
          </a:prstGeom>
          <a:solidFill>
            <a:schemeClr val="bg1">
              <a:alpha val="70000"/>
            </a:schemeClr>
          </a:solidFill>
          <a:ln w="6350" cap="flat" cmpd="sng" algn="ctr">
            <a:solidFill>
              <a:schemeClr val="tx2"/>
            </a:solidFill>
            <a:prstDash val="solid"/>
            <a:miter lim="800000"/>
          </a:ln>
        </p:spPr>
        <p:style>
          <a:lnRef idx="1">
            <a:schemeClr val="accent3"/>
          </a:lnRef>
          <a:fillRef idx="2">
            <a:schemeClr val="accent3"/>
          </a:fillRef>
          <a:effectRef idx="1">
            <a:schemeClr val="accent3"/>
          </a:effectRef>
          <a:fontRef idx="minor">
            <a:schemeClr val="dk1"/>
          </a:fontRef>
        </p:style>
        <p:txBody>
          <a:bodyPr vert="horz" lIns="91425" tIns="91425" rIns="91425" bIns="91425" rtlCol="0" anchor="ctr" anchorCtr="0">
            <a:noAutofit/>
          </a:bodyPr>
          <a:lstStyle>
            <a:lvl1pPr marL="171450" indent="-171450" algn="l" defTabSz="685800" rtl="0" eaLnBrk="1" latinLnBrk="0" hangingPunct="1">
              <a:lnSpc>
                <a:spcPct val="90000"/>
              </a:lnSpc>
              <a:spcBef>
                <a:spcPts val="0"/>
              </a:spcBef>
              <a:buFont typeface="Arial" panose="020B0604020202020204" pitchFamily="34" charset="0"/>
              <a:buChar char="•"/>
              <a:defRPr sz="2100" kern="1200">
                <a:solidFill>
                  <a:schemeClr val="dk1"/>
                </a:solidFill>
                <a:latin typeface="+mn-lt"/>
                <a:ea typeface="+mn-ea"/>
                <a:cs typeface="+mn-cs"/>
              </a:defRPr>
            </a:lvl1pPr>
            <a:lvl2pPr marL="514350" indent="-171450" algn="l" defTabSz="685800" rtl="0" eaLnBrk="1" latinLnBrk="0" hangingPunct="1">
              <a:lnSpc>
                <a:spcPct val="90000"/>
              </a:lnSpc>
              <a:spcBef>
                <a:spcPts val="0"/>
              </a:spcBef>
              <a:buFont typeface="Arial" panose="020B0604020202020204" pitchFamily="34" charset="0"/>
              <a:buChar char="•"/>
              <a:defRPr sz="1800" kern="1200">
                <a:solidFill>
                  <a:schemeClr val="dk1"/>
                </a:solidFill>
                <a:latin typeface="+mn-lt"/>
                <a:ea typeface="+mn-ea"/>
                <a:cs typeface="+mn-cs"/>
              </a:defRPr>
            </a:lvl2pPr>
            <a:lvl3pPr marL="857250" indent="-171450" algn="l" defTabSz="685800" rtl="0" eaLnBrk="1" latinLnBrk="0" hangingPunct="1">
              <a:lnSpc>
                <a:spcPct val="90000"/>
              </a:lnSpc>
              <a:spcBef>
                <a:spcPts val="0"/>
              </a:spcBef>
              <a:buFont typeface="Arial" panose="020B0604020202020204" pitchFamily="34" charset="0"/>
              <a:buChar char="•"/>
              <a:defRPr sz="1500" kern="1200">
                <a:solidFill>
                  <a:schemeClr val="dk1"/>
                </a:solidFill>
                <a:latin typeface="+mn-lt"/>
                <a:ea typeface="+mn-ea"/>
                <a:cs typeface="+mn-cs"/>
              </a:defRPr>
            </a:lvl3pPr>
            <a:lvl4pPr marL="1200150" indent="-171450" algn="l" defTabSz="685800" rtl="0" eaLnBrk="1" latinLnBrk="0" hangingPunct="1">
              <a:lnSpc>
                <a:spcPct val="90000"/>
              </a:lnSpc>
              <a:spcBef>
                <a:spcPts val="0"/>
              </a:spcBef>
              <a:buFont typeface="Arial" panose="020B0604020202020204" pitchFamily="34" charset="0"/>
              <a:buChar char="•"/>
              <a:defRPr sz="1350" kern="1200">
                <a:solidFill>
                  <a:schemeClr val="dk1"/>
                </a:solidFill>
                <a:latin typeface="+mn-lt"/>
                <a:ea typeface="+mn-ea"/>
                <a:cs typeface="+mn-cs"/>
              </a:defRPr>
            </a:lvl4pPr>
            <a:lvl5pPr marL="1543050" indent="-171450" algn="l" defTabSz="685800" rtl="0" eaLnBrk="1" latinLnBrk="0" hangingPunct="1">
              <a:lnSpc>
                <a:spcPct val="90000"/>
              </a:lnSpc>
              <a:spcBef>
                <a:spcPts val="0"/>
              </a:spcBef>
              <a:buFont typeface="Arial" panose="020B0604020202020204" pitchFamily="34" charset="0"/>
              <a:buChar char="•"/>
              <a:defRPr sz="1350" kern="1200">
                <a:solidFill>
                  <a:schemeClr val="dk1"/>
                </a:solidFill>
                <a:latin typeface="+mn-lt"/>
                <a:ea typeface="+mn-ea"/>
                <a:cs typeface="+mn-cs"/>
              </a:defRPr>
            </a:lvl5pPr>
            <a:lvl6pPr marL="1885950" indent="-171450" algn="l" defTabSz="685800" rtl="0" eaLnBrk="1" latinLnBrk="0" hangingPunct="1">
              <a:lnSpc>
                <a:spcPct val="90000"/>
              </a:lnSpc>
              <a:spcBef>
                <a:spcPts val="0"/>
              </a:spcBef>
              <a:buFont typeface="Arial" panose="020B0604020202020204" pitchFamily="34" charset="0"/>
              <a:buChar char="•"/>
              <a:defRPr sz="1350" kern="1200">
                <a:solidFill>
                  <a:schemeClr val="dk1"/>
                </a:solidFill>
                <a:latin typeface="+mn-lt"/>
                <a:ea typeface="+mn-ea"/>
                <a:cs typeface="+mn-cs"/>
              </a:defRPr>
            </a:lvl6pPr>
            <a:lvl7pPr marL="2228850" indent="-171450" algn="l" defTabSz="685800" rtl="0" eaLnBrk="1" latinLnBrk="0" hangingPunct="1">
              <a:lnSpc>
                <a:spcPct val="90000"/>
              </a:lnSpc>
              <a:spcBef>
                <a:spcPts val="0"/>
              </a:spcBef>
              <a:buFont typeface="Arial" panose="020B0604020202020204" pitchFamily="34" charset="0"/>
              <a:buChar char="•"/>
              <a:defRPr sz="1350" kern="1200">
                <a:solidFill>
                  <a:schemeClr val="dk1"/>
                </a:solidFill>
                <a:latin typeface="+mn-lt"/>
                <a:ea typeface="+mn-ea"/>
                <a:cs typeface="+mn-cs"/>
              </a:defRPr>
            </a:lvl7pPr>
            <a:lvl8pPr marL="2571750" indent="-171450" algn="l" defTabSz="685800" rtl="0" eaLnBrk="1" latinLnBrk="0" hangingPunct="1">
              <a:lnSpc>
                <a:spcPct val="90000"/>
              </a:lnSpc>
              <a:spcBef>
                <a:spcPts val="0"/>
              </a:spcBef>
              <a:buFont typeface="Arial" panose="020B0604020202020204" pitchFamily="34" charset="0"/>
              <a:buChar char="•"/>
              <a:defRPr sz="1350" kern="1200">
                <a:solidFill>
                  <a:schemeClr val="dk1"/>
                </a:solidFill>
                <a:latin typeface="+mn-lt"/>
                <a:ea typeface="+mn-ea"/>
                <a:cs typeface="+mn-cs"/>
              </a:defRPr>
            </a:lvl8pPr>
            <a:lvl9pPr marL="2914650" indent="-171450" algn="l" defTabSz="685800" rtl="0" eaLnBrk="1" latinLnBrk="0" hangingPunct="1">
              <a:lnSpc>
                <a:spcPct val="90000"/>
              </a:lnSpc>
              <a:spcBef>
                <a:spcPts val="0"/>
              </a:spcBef>
              <a:buFont typeface="Arial" panose="020B0604020202020204" pitchFamily="34" charset="0"/>
              <a:buChar char="•"/>
              <a:defRPr sz="1350" kern="1200">
                <a:solidFill>
                  <a:schemeClr val="dk1"/>
                </a:solidFill>
                <a:latin typeface="+mn-lt"/>
                <a:ea typeface="+mn-ea"/>
                <a:cs typeface="+mn-cs"/>
              </a:defRPr>
            </a:lvl9pPr>
          </a:lstStyle>
          <a:p>
            <a:pPr algn="ctr">
              <a:lnSpc>
                <a:spcPct val="100000"/>
              </a:lnSpc>
              <a:buClr>
                <a:schemeClr val="dk1"/>
              </a:buClr>
              <a:buSzPct val="100000"/>
              <a:buNone/>
            </a:pPr>
            <a:r>
              <a:rPr lang="lt-LT" sz="2000" dirty="0">
                <a:solidFill>
                  <a:srgbClr val="434343"/>
                </a:solidFill>
                <a:latin typeface="Trebuchet MS"/>
                <a:ea typeface="Trebuchet MS"/>
                <a:cs typeface="Trebuchet MS"/>
              </a:rPr>
              <a:t>Rezultatai ir tolimesnis gyvenimas </a:t>
            </a:r>
            <a:r>
              <a:rPr lang="lt-LT" sz="2000" dirty="0"/>
              <a:t>–</a:t>
            </a:r>
            <a:r>
              <a:rPr lang="lt-LT" sz="2000" dirty="0">
                <a:solidFill>
                  <a:srgbClr val="434343"/>
                </a:solidFill>
                <a:latin typeface="Trebuchet MS"/>
                <a:ea typeface="Trebuchet MS"/>
                <a:cs typeface="Trebuchet MS"/>
              </a:rPr>
              <a:t> sausis</a:t>
            </a:r>
          </a:p>
        </p:txBody>
      </p:sp>
      <p:sp>
        <p:nvSpPr>
          <p:cNvPr id="19" name="Sun 18"/>
          <p:cNvSpPr/>
          <p:nvPr/>
        </p:nvSpPr>
        <p:spPr>
          <a:xfrm>
            <a:off x="7437329" y="1528223"/>
            <a:ext cx="598516" cy="598516"/>
          </a:xfrm>
          <a:prstGeom prst="sun">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t-LT" sz="1401" dirty="0"/>
          </a:p>
        </p:txBody>
      </p:sp>
      <p:sp>
        <p:nvSpPr>
          <p:cNvPr id="16" name="melyna saule"/>
          <p:cNvSpPr/>
          <p:nvPr/>
        </p:nvSpPr>
        <p:spPr>
          <a:xfrm>
            <a:off x="7437329" y="1528223"/>
            <a:ext cx="598516" cy="598516"/>
          </a:xfrm>
          <a:prstGeom prst="sun">
            <a:avLst/>
          </a:prstGeom>
          <a:solidFill>
            <a:schemeClr val="bg1"/>
          </a:solidFill>
          <a:ln>
            <a:solidFill>
              <a:srgbClr val="1A669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t-LT" sz="1401" dirty="0"/>
          </a:p>
        </p:txBody>
      </p:sp>
    </p:spTree>
    <p:extLst>
      <p:ext uri="{BB962C8B-B14F-4D97-AF65-F5344CB8AC3E}">
        <p14:creationId xmlns:p14="http://schemas.microsoft.com/office/powerpoint/2010/main" val="2419421341"/>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hidden"/>
                                      </p:to>
                                    </p:set>
                                  </p:childTnLst>
                                </p:cTn>
                              </p:par>
                              <p:par>
                                <p:cTn id="7" presetID="8" presetClass="emph" presetSubtype="0" fill="hold" grpId="1" nodeType="withEffect">
                                  <p:stCondLst>
                                    <p:cond delay="0"/>
                                  </p:stCondLst>
                                  <p:childTnLst>
                                    <p:animRot by="21600000">
                                      <p:cBhvr>
                                        <p:cTn id="8" dur="1000" fill="hold"/>
                                        <p:tgtEl>
                                          <p:spTgt spid="19"/>
                                        </p:tgtEl>
                                        <p:attrNameLst>
                                          <p:attrName>r</p:attrName>
                                        </p:attrNameLst>
                                      </p:cBhvr>
                                    </p:animRot>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17">
                                            <p:bg/>
                                          </p:spTgt>
                                        </p:tgtEl>
                                        <p:attrNameLst>
                                          <p:attrName>style.visibility</p:attrName>
                                        </p:attrNameLst>
                                      </p:cBhvr>
                                      <p:to>
                                        <p:strVal val="visible"/>
                                      </p:to>
                                    </p:set>
                                    <p:animEffect transition="in" filter="fade">
                                      <p:cBhvr>
                                        <p:cTn id="12" dur="500"/>
                                        <p:tgtEl>
                                          <p:spTgt spid="17">
                                            <p:bg/>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7">
                                            <p:txEl>
                                              <p:pRg st="0" end="0"/>
                                            </p:txEl>
                                          </p:spTgt>
                                        </p:tgtEl>
                                        <p:attrNameLst>
                                          <p:attrName>style.visibility</p:attrName>
                                        </p:attrNameLst>
                                      </p:cBhvr>
                                      <p:to>
                                        <p:strVal val="visible"/>
                                      </p:to>
                                    </p:set>
                                    <p:animEffect transition="in" filter="fade">
                                      <p:cBhvr>
                                        <p:cTn id="15" dur="500"/>
                                        <p:tgtEl>
                                          <p:spTgt spid="1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uiExpand="1" build="p" animBg="1"/>
      <p:bldP spid="19" grpId="1" animBg="1"/>
      <p:bldP spid="16"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Shape 144"/>
          <p:cNvSpPr txBox="1">
            <a:spLocks noGrp="1"/>
          </p:cNvSpPr>
          <p:nvPr>
            <p:ph type="title"/>
          </p:nvPr>
        </p:nvSpPr>
        <p:spPr/>
        <p:txBody>
          <a:bodyPr>
            <a:normAutofit/>
          </a:bodyPr>
          <a:lstStyle/>
          <a:p>
            <a:r>
              <a:rPr lang="lt-LT" sz="3600" noProof="0" dirty="0">
                <a:solidFill>
                  <a:srgbClr val="434343"/>
                </a:solidFill>
                <a:latin typeface="Trebuchet MS"/>
                <a:ea typeface="Trebuchet MS"/>
                <a:cs typeface="Trebuchet MS"/>
                <a:rtl val="0"/>
              </a:rPr>
              <a:t>Kaip nepasimesti?</a:t>
            </a:r>
          </a:p>
        </p:txBody>
      </p:sp>
      <p:sp>
        <p:nvSpPr>
          <p:cNvPr id="145" name="Shape 145"/>
          <p:cNvSpPr txBox="1">
            <a:spLocks noGrp="1"/>
          </p:cNvSpPr>
          <p:nvPr>
            <p:ph type="body" idx="1"/>
          </p:nvPr>
        </p:nvSpPr>
        <p:spPr>
          <a:xfrm>
            <a:off x="2145990" y="1217248"/>
            <a:ext cx="4852031" cy="3465855"/>
          </a:xfrm>
          <a:prstGeom prst="round2DiagRect">
            <a:avLst/>
          </a:prstGeom>
          <a:solidFill>
            <a:schemeClr val="bg1">
              <a:alpha val="70000"/>
            </a:schemeClr>
          </a:solidFill>
          <a:ln>
            <a:solidFill>
              <a:schemeClr val="tx2"/>
            </a:solidFill>
          </a:ln>
        </p:spPr>
        <p:style>
          <a:lnRef idx="1">
            <a:schemeClr val="accent3"/>
          </a:lnRef>
          <a:fillRef idx="2">
            <a:schemeClr val="accent3"/>
          </a:fillRef>
          <a:effectRef idx="1">
            <a:schemeClr val="accent3"/>
          </a:effectRef>
          <a:fontRef idx="minor">
            <a:schemeClr val="dk1"/>
          </a:fontRef>
        </p:style>
        <p:txBody>
          <a:bodyPr vert="horz" lIns="91425" tIns="91425" rIns="91425" bIns="91425" rtlCol="0" anchor="t" anchorCtr="0">
            <a:noAutofit/>
          </a:bodyPr>
          <a:lstStyle/>
          <a:p>
            <a:pPr marL="0" indent="0">
              <a:lnSpc>
                <a:spcPct val="150000"/>
              </a:lnSpc>
              <a:buClr>
                <a:schemeClr val="dk1"/>
              </a:buClr>
              <a:buSzPct val="100000"/>
              <a:buNone/>
            </a:pPr>
            <a:r>
              <a:rPr lang="lt-LT" sz="2000" noProof="0" dirty="0">
                <a:solidFill>
                  <a:srgbClr val="434343"/>
                </a:solidFill>
                <a:latin typeface="Trebuchet MS"/>
                <a:ea typeface="Trebuchet MS"/>
                <a:cs typeface="Trebuchet MS"/>
                <a:sym typeface="Arial"/>
                <a:rtl val="0"/>
              </a:rPr>
              <a:t>Svarbiausia:</a:t>
            </a:r>
          </a:p>
          <a:p>
            <a:pPr lvl="1">
              <a:lnSpc>
                <a:spcPct val="150000"/>
              </a:lnSpc>
              <a:buClr>
                <a:schemeClr val="dk1"/>
              </a:buClr>
              <a:buSzPct val="100000"/>
            </a:pPr>
            <a:r>
              <a:rPr lang="lt-LT" sz="2000" noProof="0" dirty="0">
                <a:solidFill>
                  <a:srgbClr val="434343"/>
                </a:solidFill>
                <a:latin typeface="Trebuchet MS"/>
                <a:ea typeface="Trebuchet MS"/>
                <a:cs typeface="Trebuchet MS"/>
                <a:sym typeface="Arial"/>
                <a:rtl val="0"/>
              </a:rPr>
              <a:t>UCAS Personal Statement</a:t>
            </a:r>
          </a:p>
          <a:p>
            <a:pPr lvl="1">
              <a:lnSpc>
                <a:spcPct val="150000"/>
              </a:lnSpc>
              <a:buClr>
                <a:schemeClr val="dk1"/>
              </a:buClr>
              <a:buSzPct val="100000"/>
            </a:pPr>
            <a:r>
              <a:rPr lang="lt-LT" sz="2000" noProof="0" dirty="0">
                <a:solidFill>
                  <a:srgbClr val="434343"/>
                </a:solidFill>
                <a:latin typeface="Trebuchet MS"/>
                <a:ea typeface="Trebuchet MS"/>
                <a:cs typeface="Trebuchet MS"/>
                <a:sym typeface="Arial"/>
                <a:rtl val="0"/>
              </a:rPr>
              <a:t>UCAS Reference (rekomendacija)</a:t>
            </a:r>
          </a:p>
          <a:p>
            <a:pPr lvl="1">
              <a:lnSpc>
                <a:spcPct val="150000"/>
              </a:lnSpc>
              <a:buClr>
                <a:schemeClr val="dk1"/>
              </a:buClr>
              <a:buSzPct val="100000"/>
            </a:pPr>
            <a:r>
              <a:rPr lang="lt-LT" sz="2000" noProof="0" dirty="0">
                <a:solidFill>
                  <a:srgbClr val="434343"/>
                </a:solidFill>
                <a:latin typeface="Trebuchet MS"/>
                <a:ea typeface="Trebuchet MS"/>
                <a:cs typeface="Trebuchet MS"/>
                <a:sym typeface="Arial"/>
                <a:rtl val="0"/>
              </a:rPr>
              <a:t>Testai</a:t>
            </a:r>
          </a:p>
          <a:p>
            <a:pPr lvl="1">
              <a:lnSpc>
                <a:spcPct val="150000"/>
              </a:lnSpc>
              <a:buClr>
                <a:schemeClr val="dk1"/>
              </a:buClr>
              <a:buSzPct val="100000"/>
            </a:pPr>
            <a:r>
              <a:rPr lang="lt-LT" sz="2000" noProof="0" dirty="0">
                <a:solidFill>
                  <a:srgbClr val="434343"/>
                </a:solidFill>
                <a:latin typeface="Trebuchet MS"/>
                <a:ea typeface="Trebuchet MS"/>
                <a:cs typeface="Trebuchet MS"/>
                <a:sym typeface="Arial"/>
                <a:rtl val="0"/>
              </a:rPr>
              <a:t>Esė</a:t>
            </a:r>
          </a:p>
          <a:p>
            <a:pPr lvl="1">
              <a:lnSpc>
                <a:spcPct val="150000"/>
              </a:lnSpc>
              <a:buClr>
                <a:schemeClr val="dk1"/>
              </a:buClr>
              <a:buSzPct val="100000"/>
            </a:pPr>
            <a:r>
              <a:rPr lang="lt-LT" sz="2000" noProof="0" dirty="0">
                <a:solidFill>
                  <a:srgbClr val="434343"/>
                </a:solidFill>
                <a:latin typeface="Trebuchet MS"/>
                <a:ea typeface="Trebuchet MS"/>
                <a:cs typeface="Trebuchet MS"/>
                <a:sym typeface="Arial"/>
                <a:rtl val="0"/>
              </a:rPr>
              <a:t>Interviu</a:t>
            </a:r>
          </a:p>
        </p:txBody>
      </p:sp>
    </p:spTree>
    <p:extLst>
      <p:ext uri="{BB962C8B-B14F-4D97-AF65-F5344CB8AC3E}">
        <p14:creationId xmlns:p14="http://schemas.microsoft.com/office/powerpoint/2010/main" val="2845175769"/>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5">
                                            <p:bg/>
                                          </p:spTgt>
                                        </p:tgtEl>
                                        <p:attrNameLst>
                                          <p:attrName>style.visibility</p:attrName>
                                        </p:attrNameLst>
                                      </p:cBhvr>
                                      <p:to>
                                        <p:strVal val="visible"/>
                                      </p:to>
                                    </p:set>
                                    <p:animEffect transition="in" filter="fade">
                                      <p:cBhvr>
                                        <p:cTn id="7" dur="500"/>
                                        <p:tgtEl>
                                          <p:spTgt spid="145">
                                            <p:bg/>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5">
                                            <p:txEl>
                                              <p:pRg st="0" end="0"/>
                                            </p:txEl>
                                          </p:spTgt>
                                        </p:tgtEl>
                                        <p:attrNameLst>
                                          <p:attrName>style.visibility</p:attrName>
                                        </p:attrNameLst>
                                      </p:cBhvr>
                                      <p:to>
                                        <p:strVal val="visible"/>
                                      </p:to>
                                    </p:set>
                                    <p:animEffect transition="in" filter="fade">
                                      <p:cBhvr>
                                        <p:cTn id="10" dur="500"/>
                                        <p:tgtEl>
                                          <p:spTgt spid="145">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45">
                                            <p:txEl>
                                              <p:pRg st="1" end="1"/>
                                            </p:txEl>
                                          </p:spTgt>
                                        </p:tgtEl>
                                        <p:attrNameLst>
                                          <p:attrName>style.visibility</p:attrName>
                                        </p:attrNameLst>
                                      </p:cBhvr>
                                      <p:to>
                                        <p:strVal val="visible"/>
                                      </p:to>
                                    </p:set>
                                    <p:animEffect transition="in" filter="fade">
                                      <p:cBhvr>
                                        <p:cTn id="13" dur="500"/>
                                        <p:tgtEl>
                                          <p:spTgt spid="145">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45">
                                            <p:txEl>
                                              <p:pRg st="2" end="2"/>
                                            </p:txEl>
                                          </p:spTgt>
                                        </p:tgtEl>
                                        <p:attrNameLst>
                                          <p:attrName>style.visibility</p:attrName>
                                        </p:attrNameLst>
                                      </p:cBhvr>
                                      <p:to>
                                        <p:strVal val="visible"/>
                                      </p:to>
                                    </p:set>
                                    <p:animEffect transition="in" filter="fade">
                                      <p:cBhvr>
                                        <p:cTn id="18" dur="500"/>
                                        <p:tgtEl>
                                          <p:spTgt spid="145">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45">
                                            <p:txEl>
                                              <p:pRg st="3" end="3"/>
                                            </p:txEl>
                                          </p:spTgt>
                                        </p:tgtEl>
                                        <p:attrNameLst>
                                          <p:attrName>style.visibility</p:attrName>
                                        </p:attrNameLst>
                                      </p:cBhvr>
                                      <p:to>
                                        <p:strVal val="visible"/>
                                      </p:to>
                                    </p:set>
                                    <p:animEffect transition="in" filter="fade">
                                      <p:cBhvr>
                                        <p:cTn id="23" dur="500"/>
                                        <p:tgtEl>
                                          <p:spTgt spid="145">
                                            <p:txEl>
                                              <p:pRg st="3" end="3"/>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45">
                                            <p:txEl>
                                              <p:pRg st="4" end="4"/>
                                            </p:txEl>
                                          </p:spTgt>
                                        </p:tgtEl>
                                        <p:attrNameLst>
                                          <p:attrName>style.visibility</p:attrName>
                                        </p:attrNameLst>
                                      </p:cBhvr>
                                      <p:to>
                                        <p:strVal val="visible"/>
                                      </p:to>
                                    </p:set>
                                    <p:animEffect transition="in" filter="fade">
                                      <p:cBhvr>
                                        <p:cTn id="28" dur="500"/>
                                        <p:tgtEl>
                                          <p:spTgt spid="145">
                                            <p:txEl>
                                              <p:pRg st="4" end="4"/>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45">
                                            <p:txEl>
                                              <p:pRg st="5" end="5"/>
                                            </p:txEl>
                                          </p:spTgt>
                                        </p:tgtEl>
                                        <p:attrNameLst>
                                          <p:attrName>style.visibility</p:attrName>
                                        </p:attrNameLst>
                                      </p:cBhvr>
                                      <p:to>
                                        <p:strVal val="visible"/>
                                      </p:to>
                                    </p:set>
                                    <p:animEffect transition="in" filter="fade">
                                      <p:cBhvr>
                                        <p:cTn id="33" dur="500"/>
                                        <p:tgtEl>
                                          <p:spTgt spid="14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 grpId="0" uiExpand="1" build="p"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Shape 155"/>
          <p:cNvSpPr txBox="1">
            <a:spLocks noGrp="1"/>
          </p:cNvSpPr>
          <p:nvPr>
            <p:ph type="title"/>
          </p:nvPr>
        </p:nvSpPr>
        <p:spPr/>
        <p:txBody>
          <a:bodyPr>
            <a:normAutofit/>
          </a:bodyPr>
          <a:lstStyle/>
          <a:p>
            <a:r>
              <a:rPr lang="lt-LT" sz="3600" noProof="0" dirty="0">
                <a:solidFill>
                  <a:srgbClr val="434343"/>
                </a:solidFill>
                <a:latin typeface="Trebuchet MS"/>
                <a:ea typeface="Trebuchet MS"/>
                <a:cs typeface="Trebuchet MS"/>
                <a:rtl val="0"/>
              </a:rPr>
              <a:t>Patarimai</a:t>
            </a:r>
          </a:p>
        </p:txBody>
      </p:sp>
      <p:sp>
        <p:nvSpPr>
          <p:cNvPr id="156" name="Shape 156"/>
          <p:cNvSpPr txBox="1">
            <a:spLocks noGrp="1"/>
          </p:cNvSpPr>
          <p:nvPr>
            <p:ph type="body" idx="1"/>
          </p:nvPr>
        </p:nvSpPr>
        <p:spPr>
          <a:xfrm>
            <a:off x="1532985" y="1607474"/>
            <a:ext cx="6078041" cy="2798272"/>
          </a:xfrm>
          <a:prstGeom prst="round2DiagRect">
            <a:avLst/>
          </a:prstGeom>
          <a:solidFill>
            <a:schemeClr val="bg1">
              <a:alpha val="70000"/>
            </a:schemeClr>
          </a:solidFill>
          <a:ln>
            <a:solidFill>
              <a:schemeClr val="tx2"/>
            </a:solidFill>
          </a:ln>
        </p:spPr>
        <p:style>
          <a:lnRef idx="1">
            <a:schemeClr val="accent3"/>
          </a:lnRef>
          <a:fillRef idx="2">
            <a:schemeClr val="accent3"/>
          </a:fillRef>
          <a:effectRef idx="1">
            <a:schemeClr val="accent3"/>
          </a:effectRef>
          <a:fontRef idx="minor">
            <a:schemeClr val="dk1"/>
          </a:fontRef>
        </p:style>
        <p:txBody>
          <a:bodyPr vert="horz" lIns="91425" tIns="91425" rIns="91425" bIns="91425" rtlCol="0" anchor="ctr" anchorCtr="0">
            <a:noAutofit/>
          </a:bodyPr>
          <a:lstStyle/>
          <a:p>
            <a:pPr>
              <a:lnSpc>
                <a:spcPct val="150000"/>
              </a:lnSpc>
              <a:buClr>
                <a:schemeClr val="dk1"/>
              </a:buClr>
              <a:buSzPct val="100000"/>
            </a:pPr>
            <a:r>
              <a:rPr lang="lt-LT" sz="2000" noProof="0" dirty="0">
                <a:solidFill>
                  <a:srgbClr val="434343"/>
                </a:solidFill>
                <a:latin typeface="Trebuchet MS"/>
                <a:ea typeface="Trebuchet MS"/>
                <a:cs typeface="Trebuchet MS"/>
                <a:rtl val="0"/>
              </a:rPr>
              <a:t>Rinkitės mėgstamą dalyką.</a:t>
            </a:r>
          </a:p>
          <a:p>
            <a:pPr>
              <a:lnSpc>
                <a:spcPct val="150000"/>
              </a:lnSpc>
              <a:buClr>
                <a:schemeClr val="dk1"/>
              </a:buClr>
              <a:buSzPct val="100000"/>
            </a:pPr>
            <a:r>
              <a:rPr lang="lt-LT" sz="2000" noProof="0" dirty="0">
                <a:solidFill>
                  <a:srgbClr val="434343"/>
                </a:solidFill>
                <a:latin typeface="Trebuchet MS"/>
                <a:ea typeface="Trebuchet MS"/>
                <a:cs typeface="Trebuchet MS"/>
                <a:rtl val="0"/>
              </a:rPr>
              <a:t>Nepersistenkite gudraudami.</a:t>
            </a:r>
          </a:p>
          <a:p>
            <a:pPr>
              <a:lnSpc>
                <a:spcPct val="150000"/>
              </a:lnSpc>
              <a:buClr>
                <a:schemeClr val="dk1"/>
              </a:buClr>
              <a:buSzPct val="100000"/>
            </a:pPr>
            <a:r>
              <a:rPr lang="lt-LT" sz="2000" noProof="0" dirty="0">
                <a:solidFill>
                  <a:srgbClr val="434343"/>
                </a:solidFill>
                <a:latin typeface="Trebuchet MS"/>
                <a:ea typeface="Trebuchet MS"/>
                <a:cs typeface="Trebuchet MS"/>
                <a:rtl val="0"/>
              </a:rPr>
              <a:t>Parodykite viską, ką galite.</a:t>
            </a:r>
          </a:p>
          <a:p>
            <a:pPr>
              <a:lnSpc>
                <a:spcPct val="150000"/>
              </a:lnSpc>
              <a:buClr>
                <a:schemeClr val="dk1"/>
              </a:buClr>
              <a:buSzPct val="100000"/>
            </a:pPr>
            <a:r>
              <a:rPr lang="lt-LT" sz="2000" noProof="0" dirty="0">
                <a:solidFill>
                  <a:srgbClr val="434343"/>
                </a:solidFill>
                <a:latin typeface="Trebuchet MS"/>
                <a:ea typeface="Trebuchet MS"/>
                <a:cs typeface="Trebuchet MS"/>
                <a:rtl val="0"/>
              </a:rPr>
              <a:t>Bendraukite gyvai, entuziastingai ir pagarbiai.</a:t>
            </a:r>
          </a:p>
          <a:p>
            <a:pPr>
              <a:lnSpc>
                <a:spcPct val="150000"/>
              </a:lnSpc>
              <a:buClr>
                <a:schemeClr val="dk1"/>
              </a:buClr>
              <a:buSzPct val="100000"/>
            </a:pPr>
            <a:r>
              <a:rPr lang="lt-LT" sz="2000" noProof="0" dirty="0">
                <a:solidFill>
                  <a:srgbClr val="434343"/>
                </a:solidFill>
                <a:latin typeface="Trebuchet MS"/>
                <a:ea typeface="Trebuchet MS"/>
                <a:cs typeface="Trebuchet MS"/>
                <a:rtl val="0"/>
              </a:rPr>
              <a:t>Nesijaudinkite.</a:t>
            </a:r>
          </a:p>
        </p:txBody>
      </p:sp>
    </p:spTree>
    <p:extLst>
      <p:ext uri="{BB962C8B-B14F-4D97-AF65-F5344CB8AC3E}">
        <p14:creationId xmlns:p14="http://schemas.microsoft.com/office/powerpoint/2010/main" val="3744625530"/>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56">
                                            <p:bg/>
                                          </p:spTgt>
                                        </p:tgtEl>
                                        <p:attrNameLst>
                                          <p:attrName>style.visibility</p:attrName>
                                        </p:attrNameLst>
                                      </p:cBhvr>
                                      <p:to>
                                        <p:strVal val="visible"/>
                                      </p:to>
                                    </p:set>
                                    <p:animEffect transition="in" filter="fade">
                                      <p:cBhvr>
                                        <p:cTn id="7" dur="500"/>
                                        <p:tgtEl>
                                          <p:spTgt spid="156">
                                            <p:bg/>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56">
                                            <p:txEl>
                                              <p:pRg st="0" end="0"/>
                                            </p:txEl>
                                          </p:spTgt>
                                        </p:tgtEl>
                                        <p:attrNameLst>
                                          <p:attrName>style.visibility</p:attrName>
                                        </p:attrNameLst>
                                      </p:cBhvr>
                                      <p:to>
                                        <p:strVal val="visible"/>
                                      </p:to>
                                    </p:set>
                                    <p:animEffect transition="in" filter="fade">
                                      <p:cBhvr>
                                        <p:cTn id="10" dur="500"/>
                                        <p:tgtEl>
                                          <p:spTgt spid="156">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56">
                                            <p:txEl>
                                              <p:pRg st="1" end="1"/>
                                            </p:txEl>
                                          </p:spTgt>
                                        </p:tgtEl>
                                        <p:attrNameLst>
                                          <p:attrName>style.visibility</p:attrName>
                                        </p:attrNameLst>
                                      </p:cBhvr>
                                      <p:to>
                                        <p:strVal val="visible"/>
                                      </p:to>
                                    </p:set>
                                    <p:animEffect transition="in" filter="fade">
                                      <p:cBhvr>
                                        <p:cTn id="15" dur="500"/>
                                        <p:tgtEl>
                                          <p:spTgt spid="156">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56">
                                            <p:txEl>
                                              <p:pRg st="2" end="2"/>
                                            </p:txEl>
                                          </p:spTgt>
                                        </p:tgtEl>
                                        <p:attrNameLst>
                                          <p:attrName>style.visibility</p:attrName>
                                        </p:attrNameLst>
                                      </p:cBhvr>
                                      <p:to>
                                        <p:strVal val="visible"/>
                                      </p:to>
                                    </p:set>
                                    <p:animEffect transition="in" filter="fade">
                                      <p:cBhvr>
                                        <p:cTn id="20" dur="500"/>
                                        <p:tgtEl>
                                          <p:spTgt spid="156">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56">
                                            <p:txEl>
                                              <p:pRg st="3" end="3"/>
                                            </p:txEl>
                                          </p:spTgt>
                                        </p:tgtEl>
                                        <p:attrNameLst>
                                          <p:attrName>style.visibility</p:attrName>
                                        </p:attrNameLst>
                                      </p:cBhvr>
                                      <p:to>
                                        <p:strVal val="visible"/>
                                      </p:to>
                                    </p:set>
                                    <p:animEffect transition="in" filter="fade">
                                      <p:cBhvr>
                                        <p:cTn id="25" dur="500"/>
                                        <p:tgtEl>
                                          <p:spTgt spid="156">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56">
                                            <p:txEl>
                                              <p:pRg st="4" end="4"/>
                                            </p:txEl>
                                          </p:spTgt>
                                        </p:tgtEl>
                                        <p:attrNameLst>
                                          <p:attrName>style.visibility</p:attrName>
                                        </p:attrNameLst>
                                      </p:cBhvr>
                                      <p:to>
                                        <p:strVal val="visible"/>
                                      </p:to>
                                    </p:set>
                                    <p:animEffect transition="in" filter="fade">
                                      <p:cBhvr>
                                        <p:cTn id="30" dur="500"/>
                                        <p:tgtEl>
                                          <p:spTgt spid="15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6" grpId="0" uiExpand="1" build="p"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Shape 181"/>
          <p:cNvSpPr txBox="1">
            <a:spLocks noGrp="1"/>
          </p:cNvSpPr>
          <p:nvPr>
            <p:ph type="ctrTitle"/>
          </p:nvPr>
        </p:nvSpPr>
        <p:spPr>
          <a:xfrm>
            <a:off x="685801" y="1964349"/>
            <a:ext cx="7772400" cy="1159799"/>
          </a:xfrm>
          <a:prstGeom prst="rect">
            <a:avLst/>
          </a:prstGeom>
        </p:spPr>
        <p:txBody>
          <a:bodyPr vert="horz" lIns="91425" tIns="91425" rIns="91425" bIns="91425" rtlCol="0" anchor="b" anchorCtr="0">
            <a:noAutofit/>
          </a:bodyPr>
          <a:lstStyle/>
          <a:p>
            <a:pPr marL="171442" indent="-171442">
              <a:spcBef>
                <a:spcPts val="0"/>
              </a:spcBef>
            </a:pPr>
            <a:r>
              <a:rPr lang="lt-LT" sz="4800" b="1" noProof="0" dirty="0">
                <a:solidFill>
                  <a:srgbClr val="434343"/>
                </a:solidFill>
                <a:latin typeface="Trebuchet MS"/>
                <a:ea typeface="Trebuchet MS"/>
                <a:cs typeface="Trebuchet MS"/>
                <a:sym typeface="Trebuchet MS"/>
                <a:rtl val="0"/>
              </a:rPr>
              <a:t>Klausimai?</a:t>
            </a:r>
          </a:p>
        </p:txBody>
      </p:sp>
    </p:spTree>
  </p:cSld>
  <p:clrMapOvr>
    <a:masterClrMapping/>
  </p:clrMapOvr>
  <p:transition spd="slow">
    <p:cut/>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alphaModFix amt="15000"/>
            <a:lum/>
            <a:extLst>
              <a:ext uri="{28A0092B-C50C-407E-A947-70E740481C1C}">
                <a14:useLocalDpi xmlns:a14="http://schemas.microsoft.com/office/drawing/2010/main"/>
              </a:ext>
            </a:extLst>
          </a:blip>
          <a:srcRect/>
          <a:stretch>
            <a:fillRect/>
          </a:stretch>
        </a:blipFill>
        <a:effectLst/>
      </p:bgPr>
    </p:bg>
    <p:spTree>
      <p:nvGrpSpPr>
        <p:cNvPr id="1" name="Shape 185"/>
        <p:cNvGrpSpPr/>
        <p:nvPr/>
      </p:nvGrpSpPr>
      <p:grpSpPr>
        <a:xfrm>
          <a:off x="0" y="0"/>
          <a:ext cx="0" cy="0"/>
          <a:chOff x="0" y="0"/>
          <a:chExt cx="0" cy="0"/>
        </a:xfrm>
      </p:grpSpPr>
      <p:sp>
        <p:nvSpPr>
          <p:cNvPr id="190" name="Shape 190"/>
          <p:cNvSpPr txBox="1">
            <a:spLocks noGrp="1"/>
          </p:cNvSpPr>
          <p:nvPr>
            <p:ph type="subTitle" idx="4294967295"/>
          </p:nvPr>
        </p:nvSpPr>
        <p:spPr>
          <a:xfrm>
            <a:off x="1705569" y="3239040"/>
            <a:ext cx="5732871" cy="408622"/>
          </a:xfrm>
          <a:prstGeom prst="round2DiagRect">
            <a:avLst>
              <a:gd name="adj1" fmla="val 0"/>
              <a:gd name="adj2" fmla="val 50000"/>
            </a:avLst>
          </a:prstGeom>
          <a:solidFill>
            <a:schemeClr val="bg1">
              <a:alpha val="70000"/>
            </a:schemeClr>
          </a:solidFill>
          <a:ln>
            <a:solidFill>
              <a:schemeClr val="tx2"/>
            </a:solidFill>
          </a:ln>
        </p:spPr>
        <p:style>
          <a:lnRef idx="1">
            <a:schemeClr val="accent3"/>
          </a:lnRef>
          <a:fillRef idx="2">
            <a:schemeClr val="accent3"/>
          </a:fillRef>
          <a:effectRef idx="1">
            <a:schemeClr val="accent3"/>
          </a:effectRef>
          <a:fontRef idx="minor">
            <a:schemeClr val="dk1"/>
          </a:fontRef>
        </p:style>
        <p:txBody>
          <a:bodyPr vert="horz" lIns="91425" tIns="91425" rIns="91425" bIns="91425" rtlCol="0" anchor="ctr" anchorCtr="0">
            <a:noAutofit/>
          </a:bodyPr>
          <a:lstStyle/>
          <a:p>
            <a:pPr marL="0" indent="0" defTabSz="685767">
              <a:lnSpc>
                <a:spcPct val="150000"/>
              </a:lnSpc>
              <a:buClr>
                <a:schemeClr val="dk1"/>
              </a:buClr>
              <a:buSzPct val="100000"/>
              <a:buNone/>
            </a:pPr>
            <a:r>
              <a:rPr lang="lt-LT" sz="2000" noProof="0" dirty="0">
                <a:solidFill>
                  <a:srgbClr val="434343"/>
                </a:solidFill>
                <a:latin typeface="Trebuchet MS"/>
                <a:ea typeface="Trebuchet MS"/>
                <a:cs typeface="Trebuchet MS"/>
                <a:sym typeface="Trebuchet MS"/>
                <a:rtl val="0"/>
              </a:rPr>
              <a:t>daugiau informacijos rasite </a:t>
            </a:r>
            <a:r>
              <a:rPr lang="lt-LT" sz="2000" noProof="0" dirty="0">
                <a:solidFill>
                  <a:schemeClr val="accent1"/>
                </a:solidFill>
                <a:latin typeface="Trebuchet MS"/>
                <a:ea typeface="Trebuchet MS"/>
                <a:cs typeface="Trebuchet MS"/>
                <a:sym typeface="Trebuchet MS"/>
                <a:hlinkClick r:id="rId4"/>
                <a:rtl val="0"/>
              </a:rPr>
              <a:t>academicbuddy.lt</a:t>
            </a:r>
          </a:p>
        </p:txBody>
      </p:sp>
      <p:pic>
        <p:nvPicPr>
          <p:cNvPr id="188" name="Shape 188"/>
          <p:cNvPicPr preferRelativeResize="0"/>
          <p:nvPr/>
        </p:nvPicPr>
        <p:blipFill>
          <a:blip r:embed="rId5">
            <a:alphaModFix/>
          </a:blip>
          <a:stretch>
            <a:fillRect/>
          </a:stretch>
        </p:blipFill>
        <p:spPr>
          <a:xfrm>
            <a:off x="6381643" y="4233594"/>
            <a:ext cx="2543424" cy="784800"/>
          </a:xfrm>
          <a:prstGeom prst="rect">
            <a:avLst/>
          </a:prstGeom>
          <a:noFill/>
          <a:ln>
            <a:noFill/>
          </a:ln>
        </p:spPr>
      </p:pic>
      <p:pic>
        <p:nvPicPr>
          <p:cNvPr id="189" name="Shape 189"/>
          <p:cNvPicPr preferRelativeResize="0"/>
          <p:nvPr/>
        </p:nvPicPr>
        <p:blipFill>
          <a:blip r:embed="rId6" cstate="print">
            <a:alphaModFix/>
            <a:extLst>
              <a:ext uri="{28A0092B-C50C-407E-A947-70E740481C1C}">
                <a14:useLocalDpi xmlns:a14="http://schemas.microsoft.com/office/drawing/2010/main"/>
              </a:ext>
            </a:extLst>
          </a:blip>
          <a:stretch>
            <a:fillRect/>
          </a:stretch>
        </p:blipFill>
        <p:spPr>
          <a:xfrm>
            <a:off x="2267886" y="3893929"/>
            <a:ext cx="1646625" cy="1054551"/>
          </a:xfrm>
          <a:prstGeom prst="rect">
            <a:avLst/>
          </a:prstGeom>
          <a:noFill/>
          <a:ln>
            <a:noFill/>
          </a:ln>
        </p:spPr>
      </p:pic>
      <p:pic>
        <p:nvPicPr>
          <p:cNvPr id="192" name="Shape 192"/>
          <p:cNvPicPr preferRelativeResize="0"/>
          <p:nvPr/>
        </p:nvPicPr>
        <p:blipFill>
          <a:blip r:embed="rId7" cstate="print">
            <a:alphaModFix/>
            <a:extLst>
              <a:ext uri="{28A0092B-C50C-407E-A947-70E740481C1C}">
                <a14:useLocalDpi xmlns:a14="http://schemas.microsoft.com/office/drawing/2010/main"/>
              </a:ext>
            </a:extLst>
          </a:blip>
          <a:stretch>
            <a:fillRect/>
          </a:stretch>
        </p:blipFill>
        <p:spPr>
          <a:xfrm>
            <a:off x="158514" y="4218150"/>
            <a:ext cx="2038439" cy="784800"/>
          </a:xfrm>
          <a:prstGeom prst="rect">
            <a:avLst/>
          </a:prstGeom>
          <a:noFill/>
          <a:ln>
            <a:noFill/>
          </a:ln>
        </p:spPr>
      </p:pic>
      <p:sp>
        <p:nvSpPr>
          <p:cNvPr id="3" name="Rectangle 2"/>
          <p:cNvSpPr/>
          <p:nvPr/>
        </p:nvSpPr>
        <p:spPr>
          <a:xfrm>
            <a:off x="1377856" y="2302529"/>
            <a:ext cx="6388287" cy="757130"/>
          </a:xfrm>
          <a:prstGeom prst="rect">
            <a:avLst/>
          </a:prstGeom>
        </p:spPr>
        <p:txBody>
          <a:bodyPr wrap="none">
            <a:spAutoFit/>
          </a:bodyPr>
          <a:lstStyle/>
          <a:p>
            <a:pPr marL="171442" indent="-171442" algn="ctr" defTabSz="685767">
              <a:lnSpc>
                <a:spcPct val="90000"/>
              </a:lnSpc>
              <a:buClr>
                <a:schemeClr val="dk1"/>
              </a:buClr>
              <a:buSzPct val="100000"/>
            </a:pPr>
            <a:r>
              <a:rPr lang="lt-LT" sz="4800" b="1" kern="1200" dirty="0">
                <a:solidFill>
                  <a:srgbClr val="434343"/>
                </a:solidFill>
                <a:latin typeface="Trebuchet MS"/>
                <a:ea typeface="Trebuchet MS"/>
                <a:cs typeface="Trebuchet MS"/>
                <a:sym typeface="Trebuchet MS"/>
              </a:rPr>
              <a:t>Dėkojame už dėmesį!</a:t>
            </a:r>
          </a:p>
        </p:txBody>
      </p:sp>
      <p:pic>
        <p:nvPicPr>
          <p:cNvPr id="8" name="Picture 7"/>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974718" y="108749"/>
            <a:ext cx="3194561" cy="2193780"/>
          </a:xfrm>
          <a:prstGeom prst="rect">
            <a:avLst/>
          </a:prstGeom>
        </p:spPr>
      </p:pic>
      <p:sp>
        <p:nvSpPr>
          <p:cNvPr id="4" name="TextBox 3"/>
          <p:cNvSpPr txBox="1"/>
          <p:nvPr/>
        </p:nvSpPr>
        <p:spPr>
          <a:xfrm rot="16200000">
            <a:off x="7570887" y="2210196"/>
            <a:ext cx="2961560" cy="184666"/>
          </a:xfrm>
          <a:prstGeom prst="rect">
            <a:avLst/>
          </a:prstGeom>
          <a:noFill/>
        </p:spPr>
        <p:txBody>
          <a:bodyPr wrap="square" rtlCol="0">
            <a:spAutoFit/>
          </a:bodyPr>
          <a:lstStyle/>
          <a:p>
            <a:r>
              <a:rPr lang="en-US" sz="600" dirty="0" err="1" smtClean="0">
                <a:solidFill>
                  <a:schemeClr val="tx1"/>
                </a:solidFill>
                <a:latin typeface="Trebuchet MS" panose="020B0603020202020204" pitchFamily="34" charset="0"/>
                <a:ea typeface="Trebuchet MS"/>
                <a:cs typeface="Trebuchet MS"/>
              </a:rPr>
              <a:t>Fonas</a:t>
            </a:r>
            <a:r>
              <a:rPr lang="en-US" sz="600" dirty="0" smtClean="0">
                <a:solidFill>
                  <a:schemeClr val="tx1"/>
                </a:solidFill>
                <a:latin typeface="Trebuchet MS" panose="020B0603020202020204" pitchFamily="34" charset="0"/>
                <a:ea typeface="Trebuchet MS"/>
                <a:cs typeface="Trebuchet MS"/>
              </a:rPr>
              <a:t>: </a:t>
            </a:r>
            <a:r>
              <a:rPr lang="en-GB" sz="600" dirty="0" smtClean="0">
                <a:solidFill>
                  <a:schemeClr val="tx1"/>
                </a:solidFill>
                <a:latin typeface="Trebuchet MS" panose="020B0603020202020204" pitchFamily="34" charset="0"/>
              </a:rPr>
              <a:t>tt83x, </a:t>
            </a:r>
            <a:r>
              <a:rPr lang="lt-LT" sz="600" dirty="0" smtClean="0">
                <a:solidFill>
                  <a:schemeClr val="tx1"/>
                </a:solidFill>
                <a:latin typeface="Trebuchet MS" panose="020B0603020202020204" pitchFamily="34" charset="0"/>
                <a:ea typeface="Trebuchet MS"/>
                <a:cs typeface="Trebuchet MS"/>
                <a:hlinkClick r:id="rId9"/>
              </a:rPr>
              <a:t>http://fav.me/d1zbtvc</a:t>
            </a:r>
            <a:r>
              <a:rPr lang="en-US" sz="600" dirty="0">
                <a:solidFill>
                  <a:schemeClr val="tx1"/>
                </a:solidFill>
                <a:latin typeface="Trebuchet MS" panose="020B0603020202020204" pitchFamily="34" charset="0"/>
                <a:ea typeface="Trebuchet MS"/>
                <a:cs typeface="Trebuchet MS"/>
              </a:rPr>
              <a:t>, Some rights reserved, </a:t>
            </a:r>
            <a:r>
              <a:rPr lang="en-US" sz="600" dirty="0">
                <a:solidFill>
                  <a:schemeClr val="tx1"/>
                </a:solidFill>
                <a:latin typeface="Trebuchet MS" panose="020B0603020202020204" pitchFamily="34" charset="0"/>
                <a:ea typeface="Trebuchet MS"/>
                <a:cs typeface="Trebuchet MS"/>
                <a:hlinkClick r:id="rId10"/>
              </a:rPr>
              <a:t>CC BY-NC-ND </a:t>
            </a:r>
            <a:r>
              <a:rPr lang="en-US" sz="600" dirty="0" smtClean="0">
                <a:solidFill>
                  <a:schemeClr val="tx1"/>
                </a:solidFill>
                <a:latin typeface="Trebuchet MS" panose="020B0603020202020204" pitchFamily="34" charset="0"/>
                <a:ea typeface="Trebuchet MS"/>
                <a:cs typeface="Trebuchet MS"/>
                <a:hlinkClick r:id="rId10"/>
              </a:rPr>
              <a:t>3.0</a:t>
            </a:r>
            <a:endParaRPr lang="en-US" sz="600" dirty="0">
              <a:solidFill>
                <a:schemeClr val="tx1"/>
              </a:solidFill>
              <a:latin typeface="Trebuchet MS" panose="020B0603020202020204" pitchFamily="34" charset="0"/>
              <a:ea typeface="Trebuchet MS"/>
              <a:cs typeface="Trebuchet MS"/>
            </a:endParaRPr>
          </a:p>
        </p:txBody>
      </p:sp>
    </p:spTree>
  </p:cSld>
  <p:clrMapOvr>
    <a:masterClrMapping/>
  </p:clrMapOvr>
  <p:transition spd="slow">
    <p:cu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Shape 105"/>
          <p:cNvSpPr txBox="1">
            <a:spLocks noGrp="1"/>
          </p:cNvSpPr>
          <p:nvPr>
            <p:ph type="title"/>
          </p:nvPr>
        </p:nvSpPr>
        <p:spPr>
          <a:xfrm>
            <a:off x="457203" y="205977"/>
            <a:ext cx="8141700" cy="683099"/>
          </a:xfrm>
          <a:prstGeom prst="rect">
            <a:avLst/>
          </a:prstGeom>
        </p:spPr>
        <p:txBody>
          <a:bodyPr vert="horz" lIns="91425" tIns="91425" rIns="91425" bIns="91425" rtlCol="0" anchor="ctr" anchorCtr="0">
            <a:noAutofit/>
          </a:bodyPr>
          <a:lstStyle/>
          <a:p>
            <a:r>
              <a:rPr lang="lt-LT" sz="3001" noProof="0" dirty="0" smtClean="0">
                <a:solidFill>
                  <a:srgbClr val="434343"/>
                </a:solidFill>
                <a:latin typeface="Trebuchet MS"/>
                <a:ea typeface="Trebuchet MS"/>
                <a:cs typeface="Trebuchet MS"/>
                <a:sym typeface="Trebuchet MS"/>
                <a:rtl val="0"/>
              </a:rPr>
              <a:t>Statistika: studentų pasitenkinimas</a:t>
            </a:r>
            <a:endParaRPr lang="lt-LT" sz="3001" noProof="0" dirty="0">
              <a:solidFill>
                <a:srgbClr val="434343"/>
              </a:solidFill>
              <a:latin typeface="Trebuchet MS"/>
              <a:ea typeface="Trebuchet MS"/>
              <a:cs typeface="Trebuchet MS"/>
              <a:sym typeface="Trebuchet MS"/>
              <a:rtl val="0"/>
            </a:endParaRPr>
          </a:p>
        </p:txBody>
      </p:sp>
      <p:sp>
        <p:nvSpPr>
          <p:cNvPr id="4" name="Shape 90"/>
          <p:cNvSpPr txBox="1">
            <a:spLocks noGrp="1"/>
          </p:cNvSpPr>
          <p:nvPr>
            <p:ph type="body" idx="4294967295"/>
          </p:nvPr>
        </p:nvSpPr>
        <p:spPr>
          <a:xfrm>
            <a:off x="278678" y="1071156"/>
            <a:ext cx="2716192" cy="3563909"/>
          </a:xfrm>
          <a:prstGeom prst="round2DiagRect">
            <a:avLst/>
          </a:prstGeom>
          <a:solidFill>
            <a:schemeClr val="bg1">
              <a:alpha val="70000"/>
            </a:schemeClr>
          </a:solidFill>
          <a:ln>
            <a:solidFill>
              <a:schemeClr val="tx2"/>
            </a:solidFill>
          </a:ln>
        </p:spPr>
        <p:style>
          <a:lnRef idx="1">
            <a:schemeClr val="accent2"/>
          </a:lnRef>
          <a:fillRef idx="2">
            <a:schemeClr val="accent2"/>
          </a:fillRef>
          <a:effectRef idx="1">
            <a:schemeClr val="accent2"/>
          </a:effectRef>
          <a:fontRef idx="minor">
            <a:schemeClr val="dk1"/>
          </a:fontRef>
        </p:style>
        <p:txBody>
          <a:bodyPr vert="horz" lIns="91425" tIns="90000" rIns="91425" bIns="91425" rtlCol="0" anchor="t" anchorCtr="0">
            <a:noAutofit/>
          </a:bodyPr>
          <a:lstStyle/>
          <a:p>
            <a:pPr marL="0" indent="0" algn="ctr" fontAlgn="ctr">
              <a:buNone/>
            </a:pPr>
            <a:r>
              <a:rPr lang="lt-LT" sz="3001" b="1" noProof="0" dirty="0" smtClean="0">
                <a:solidFill>
                  <a:srgbClr val="434343"/>
                </a:solidFill>
              </a:rPr>
              <a:t>Cambridge</a:t>
            </a:r>
          </a:p>
          <a:p>
            <a:pPr marL="0" indent="0" algn="ctr" fontAlgn="t">
              <a:buNone/>
            </a:pPr>
            <a:r>
              <a:rPr lang="lt-LT" sz="2000" noProof="0" dirty="0" smtClean="0"/>
              <a:t>91 %</a:t>
            </a:r>
            <a:endParaRPr lang="lt-LT" sz="2000" noProof="0" dirty="0"/>
          </a:p>
        </p:txBody>
      </p:sp>
      <p:sp>
        <p:nvSpPr>
          <p:cNvPr id="5" name="Shape 90"/>
          <p:cNvSpPr txBox="1">
            <a:spLocks noGrp="1"/>
          </p:cNvSpPr>
          <p:nvPr>
            <p:ph type="body" idx="4294967295"/>
          </p:nvPr>
        </p:nvSpPr>
        <p:spPr>
          <a:xfrm>
            <a:off x="6249798" y="1071154"/>
            <a:ext cx="2615802" cy="3563909"/>
          </a:xfrm>
          <a:prstGeom prst="round2DiagRect">
            <a:avLst/>
          </a:prstGeom>
          <a:solidFill>
            <a:schemeClr val="bg1">
              <a:alpha val="70000"/>
            </a:schemeClr>
          </a:solidFill>
          <a:ln>
            <a:solidFill>
              <a:schemeClr val="tx2"/>
            </a:solidFill>
          </a:ln>
        </p:spPr>
        <p:style>
          <a:lnRef idx="1">
            <a:schemeClr val="accent2"/>
          </a:lnRef>
          <a:fillRef idx="2">
            <a:schemeClr val="accent2"/>
          </a:fillRef>
          <a:effectRef idx="1">
            <a:schemeClr val="accent2"/>
          </a:effectRef>
          <a:fontRef idx="minor">
            <a:schemeClr val="dk1"/>
          </a:fontRef>
        </p:style>
        <p:txBody>
          <a:bodyPr vert="horz" lIns="91425" tIns="90000" rIns="91425" bIns="91425" rtlCol="0" anchor="t" anchorCtr="0">
            <a:noAutofit/>
          </a:bodyPr>
          <a:lstStyle/>
          <a:p>
            <a:pPr marL="0" indent="0" algn="ctr" fontAlgn="ctr">
              <a:spcBef>
                <a:spcPts val="0"/>
              </a:spcBef>
              <a:buNone/>
            </a:pPr>
            <a:r>
              <a:rPr lang="lt-LT" sz="3001" b="1" noProof="0" dirty="0" smtClean="0">
                <a:solidFill>
                  <a:srgbClr val="434343"/>
                </a:solidFill>
              </a:rPr>
              <a:t>Oxford</a:t>
            </a:r>
          </a:p>
          <a:p>
            <a:pPr marL="0" lvl="0" indent="0" algn="ctr" fontAlgn="t">
              <a:buNone/>
            </a:pPr>
            <a:r>
              <a:rPr lang="lt-LT" sz="2000" noProof="0" dirty="0" smtClean="0">
                <a:solidFill>
                  <a:prstClr val="black"/>
                </a:solidFill>
              </a:rPr>
              <a:t>91 %</a:t>
            </a:r>
          </a:p>
          <a:p>
            <a:pPr marL="0" indent="0" fontAlgn="t">
              <a:buNone/>
            </a:pPr>
            <a:endParaRPr lang="lt-LT" sz="1600" noProof="0" dirty="0"/>
          </a:p>
        </p:txBody>
      </p:sp>
      <p:graphicFrame>
        <p:nvGraphicFramePr>
          <p:cNvPr id="8" name="Chart 7"/>
          <p:cNvGraphicFramePr/>
          <p:nvPr>
            <p:extLst>
              <p:ext uri="{D42A27DB-BD31-4B8C-83A1-F6EECF244321}">
                <p14:modId xmlns:p14="http://schemas.microsoft.com/office/powerpoint/2010/main" val="594390192"/>
              </p:ext>
            </p:extLst>
          </p:nvPr>
        </p:nvGraphicFramePr>
        <p:xfrm>
          <a:off x="-170070" y="2225937"/>
          <a:ext cx="3613688" cy="240912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0" name="Chart 9"/>
          <p:cNvGraphicFramePr/>
          <p:nvPr>
            <p:extLst>
              <p:ext uri="{D42A27DB-BD31-4B8C-83A1-F6EECF244321}">
                <p14:modId xmlns:p14="http://schemas.microsoft.com/office/powerpoint/2010/main" val="1746432676"/>
              </p:ext>
            </p:extLst>
          </p:nvPr>
        </p:nvGraphicFramePr>
        <p:xfrm>
          <a:off x="5750855" y="2225937"/>
          <a:ext cx="3613688" cy="2409125"/>
        </p:xfrm>
        <a:graphic>
          <a:graphicData uri="http://schemas.openxmlformats.org/drawingml/2006/chart">
            <c:chart xmlns:c="http://schemas.openxmlformats.org/drawingml/2006/chart" xmlns:r="http://schemas.openxmlformats.org/officeDocument/2006/relationships" r:id="rId4"/>
          </a:graphicData>
        </a:graphic>
      </p:graphicFrame>
      <p:sp>
        <p:nvSpPr>
          <p:cNvPr id="11" name="Shape 90"/>
          <p:cNvSpPr txBox="1">
            <a:spLocks noGrp="1"/>
          </p:cNvSpPr>
          <p:nvPr>
            <p:ph type="body" idx="4294967295"/>
          </p:nvPr>
        </p:nvSpPr>
        <p:spPr>
          <a:xfrm>
            <a:off x="3264238" y="1071153"/>
            <a:ext cx="2716192" cy="3563909"/>
          </a:xfrm>
          <a:prstGeom prst="round2DiagRect">
            <a:avLst/>
          </a:prstGeom>
          <a:solidFill>
            <a:schemeClr val="bg1">
              <a:alpha val="70000"/>
            </a:schemeClr>
          </a:solidFill>
          <a:ln>
            <a:solidFill>
              <a:schemeClr val="tx2"/>
            </a:solidFill>
          </a:ln>
        </p:spPr>
        <p:style>
          <a:lnRef idx="1">
            <a:schemeClr val="accent2"/>
          </a:lnRef>
          <a:fillRef idx="2">
            <a:schemeClr val="accent2"/>
          </a:fillRef>
          <a:effectRef idx="1">
            <a:schemeClr val="accent2"/>
          </a:effectRef>
          <a:fontRef idx="minor">
            <a:schemeClr val="dk1"/>
          </a:fontRef>
        </p:style>
        <p:txBody>
          <a:bodyPr vert="horz" lIns="91425" tIns="90000" rIns="91425" bIns="91425" rtlCol="0" anchor="t" anchorCtr="0">
            <a:noAutofit/>
          </a:bodyPr>
          <a:lstStyle/>
          <a:p>
            <a:pPr marL="0" indent="0" algn="ctr" fontAlgn="ctr">
              <a:buNone/>
            </a:pPr>
            <a:r>
              <a:rPr lang="en-GB" sz="3001" b="1" dirty="0" smtClean="0">
                <a:solidFill>
                  <a:srgbClr val="434343"/>
                </a:solidFill>
              </a:rPr>
              <a:t>Russell</a:t>
            </a:r>
            <a:r>
              <a:rPr lang="lt-LT" sz="3001" b="1" noProof="0" dirty="0" smtClean="0">
                <a:solidFill>
                  <a:srgbClr val="434343"/>
                </a:solidFill>
              </a:rPr>
              <a:t> </a:t>
            </a:r>
            <a:r>
              <a:rPr lang="en-GB" sz="3001" b="1" dirty="0" smtClean="0">
                <a:solidFill>
                  <a:srgbClr val="434343"/>
                </a:solidFill>
              </a:rPr>
              <a:t>group</a:t>
            </a:r>
          </a:p>
          <a:p>
            <a:pPr marL="0" indent="0" algn="ctr" fontAlgn="t">
              <a:buNone/>
            </a:pPr>
            <a:r>
              <a:rPr lang="lt-LT" sz="2000" noProof="0" dirty="0" smtClean="0"/>
              <a:t>88 %</a:t>
            </a:r>
            <a:endParaRPr lang="lt-LT" sz="2000" noProof="0" dirty="0"/>
          </a:p>
        </p:txBody>
      </p:sp>
      <p:graphicFrame>
        <p:nvGraphicFramePr>
          <p:cNvPr id="12" name="Chart 11"/>
          <p:cNvGraphicFramePr/>
          <p:nvPr>
            <p:extLst>
              <p:ext uri="{D42A27DB-BD31-4B8C-83A1-F6EECF244321}">
                <p14:modId xmlns:p14="http://schemas.microsoft.com/office/powerpoint/2010/main" val="1749393936"/>
              </p:ext>
            </p:extLst>
          </p:nvPr>
        </p:nvGraphicFramePr>
        <p:xfrm>
          <a:off x="2815490" y="2225937"/>
          <a:ext cx="3613688" cy="2409125"/>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4245159775"/>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bg/>
                                          </p:spTgt>
                                        </p:tgtEl>
                                        <p:attrNameLst>
                                          <p:attrName>style.visibility</p:attrName>
                                        </p:attrNameLst>
                                      </p:cBhvr>
                                      <p:to>
                                        <p:strVal val="visible"/>
                                      </p:to>
                                    </p:set>
                                    <p:animEffect transition="in" filter="fade">
                                      <p:cBhvr>
                                        <p:cTn id="7" dur="500"/>
                                        <p:tgtEl>
                                          <p:spTgt spid="4">
                                            <p:bg/>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bg/>
                                          </p:spTgt>
                                        </p:tgtEl>
                                        <p:attrNameLst>
                                          <p:attrName>style.visibility</p:attrName>
                                        </p:attrNameLst>
                                      </p:cBhvr>
                                      <p:to>
                                        <p:strVal val="visible"/>
                                      </p:to>
                                    </p:set>
                                    <p:animEffect transition="in" filter="fade">
                                      <p:cBhvr>
                                        <p:cTn id="10" dur="500"/>
                                        <p:tgtEl>
                                          <p:spTgt spid="5">
                                            <p:bg/>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1">
                                            <p:bg/>
                                          </p:spTgt>
                                        </p:tgtEl>
                                        <p:attrNameLst>
                                          <p:attrName>style.visibility</p:attrName>
                                        </p:attrNameLst>
                                      </p:cBhvr>
                                      <p:to>
                                        <p:strVal val="visible"/>
                                      </p:to>
                                    </p:set>
                                    <p:animEffect transition="in" filter="fade">
                                      <p:cBhvr>
                                        <p:cTn id="13" dur="500"/>
                                        <p:tgtEl>
                                          <p:spTgt spid="11">
                                            <p:bg/>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
                                            <p:txEl>
                                              <p:pRg st="0" end="0"/>
                                            </p:txEl>
                                          </p:spTgt>
                                        </p:tgtEl>
                                        <p:attrNameLst>
                                          <p:attrName>style.visibility</p:attrName>
                                        </p:attrNameLst>
                                      </p:cBhvr>
                                      <p:to>
                                        <p:strVal val="visible"/>
                                      </p:to>
                                    </p:set>
                                    <p:animEffect transition="in" filter="fade">
                                      <p:cBhvr>
                                        <p:cTn id="16" dur="500"/>
                                        <p:tgtEl>
                                          <p:spTgt spid="5">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
                                            <p:txEl>
                                              <p:pRg st="0" end="0"/>
                                            </p:txEl>
                                          </p:spTgt>
                                        </p:tgtEl>
                                        <p:attrNameLst>
                                          <p:attrName>style.visibility</p:attrName>
                                        </p:attrNameLst>
                                      </p:cBhvr>
                                      <p:to>
                                        <p:strVal val="visible"/>
                                      </p:to>
                                    </p:set>
                                    <p:animEffect transition="in" filter="fade">
                                      <p:cBhvr>
                                        <p:cTn id="19" dur="500"/>
                                        <p:tgtEl>
                                          <p:spTgt spid="4">
                                            <p:txEl>
                                              <p:pRg st="0" end="0"/>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1">
                                            <p:txEl>
                                              <p:pRg st="0" end="0"/>
                                            </p:txEl>
                                          </p:spTgt>
                                        </p:tgtEl>
                                        <p:attrNameLst>
                                          <p:attrName>style.visibility</p:attrName>
                                        </p:attrNameLst>
                                      </p:cBhvr>
                                      <p:to>
                                        <p:strVal val="visible"/>
                                      </p:to>
                                    </p:set>
                                    <p:animEffect transition="in" filter="fade">
                                      <p:cBhvr>
                                        <p:cTn id="22" dur="500"/>
                                        <p:tgtEl>
                                          <p:spTgt spid="11">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1" presetClass="entr" presetSubtype="1"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heel(1)">
                                      <p:cBhvr>
                                        <p:cTn id="27" dur="2000"/>
                                        <p:tgtEl>
                                          <p:spTgt spid="8"/>
                                        </p:tgtEl>
                                      </p:cBhvr>
                                    </p:animEffect>
                                  </p:childTnLst>
                                </p:cTn>
                              </p:par>
                              <p:par>
                                <p:cTn id="28" presetID="21" presetClass="entr" presetSubtype="1" fill="hold" grpId="0" nodeType="with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wheel(1)">
                                      <p:cBhvr>
                                        <p:cTn id="30" dur="2000"/>
                                        <p:tgtEl>
                                          <p:spTgt spid="10"/>
                                        </p:tgtEl>
                                      </p:cBhvr>
                                    </p:animEffect>
                                  </p:childTnLst>
                                </p:cTn>
                              </p:par>
                              <p:par>
                                <p:cTn id="31" presetID="21" presetClass="entr" presetSubtype="1" fill="hold" grpId="0" nodeType="with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wheel(1)">
                                      <p:cBhvr>
                                        <p:cTn id="33" dur="2000"/>
                                        <p:tgtEl>
                                          <p:spTgt spid="12"/>
                                        </p:tgtEl>
                                      </p:cBhvr>
                                    </p:animEffect>
                                  </p:childTnLst>
                                </p:cTn>
                              </p:par>
                            </p:childTnLst>
                          </p:cTn>
                        </p:par>
                        <p:par>
                          <p:cTn id="34" fill="hold">
                            <p:stCondLst>
                              <p:cond delay="2000"/>
                            </p:stCondLst>
                            <p:childTnLst>
                              <p:par>
                                <p:cTn id="35" presetID="10" presetClass="entr" presetSubtype="0" fill="hold" grpId="0" nodeType="afterEffect">
                                  <p:stCondLst>
                                    <p:cond delay="0"/>
                                  </p:stCondLst>
                                  <p:childTnLst>
                                    <p:set>
                                      <p:cBhvr>
                                        <p:cTn id="36" dur="1" fill="hold">
                                          <p:stCondLst>
                                            <p:cond delay="0"/>
                                          </p:stCondLst>
                                        </p:cTn>
                                        <p:tgtEl>
                                          <p:spTgt spid="4">
                                            <p:txEl>
                                              <p:pRg st="1" end="1"/>
                                            </p:txEl>
                                          </p:spTgt>
                                        </p:tgtEl>
                                        <p:attrNameLst>
                                          <p:attrName>style.visibility</p:attrName>
                                        </p:attrNameLst>
                                      </p:cBhvr>
                                      <p:to>
                                        <p:strVal val="visible"/>
                                      </p:to>
                                    </p:set>
                                    <p:animEffect transition="in" filter="fade">
                                      <p:cBhvr>
                                        <p:cTn id="37" dur="500"/>
                                        <p:tgtEl>
                                          <p:spTgt spid="4">
                                            <p:txEl>
                                              <p:pRg st="1" end="1"/>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1">
                                            <p:txEl>
                                              <p:pRg st="1" end="1"/>
                                            </p:txEl>
                                          </p:spTgt>
                                        </p:tgtEl>
                                        <p:attrNameLst>
                                          <p:attrName>style.visibility</p:attrName>
                                        </p:attrNameLst>
                                      </p:cBhvr>
                                      <p:to>
                                        <p:strVal val="visible"/>
                                      </p:to>
                                    </p:set>
                                    <p:animEffect transition="in" filter="fade">
                                      <p:cBhvr>
                                        <p:cTn id="40" dur="500"/>
                                        <p:tgtEl>
                                          <p:spTgt spid="11">
                                            <p:txEl>
                                              <p:pRg st="1" end="1"/>
                                            </p:tx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5">
                                            <p:txEl>
                                              <p:pRg st="1" end="1"/>
                                            </p:txEl>
                                          </p:spTgt>
                                        </p:tgtEl>
                                        <p:attrNameLst>
                                          <p:attrName>style.visibility</p:attrName>
                                        </p:attrNameLst>
                                      </p:cBhvr>
                                      <p:to>
                                        <p:strVal val="visible"/>
                                      </p:to>
                                    </p:set>
                                    <p:animEffect transition="in" filter="fade">
                                      <p:cBhvr>
                                        <p:cTn id="43"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animBg="1"/>
      <p:bldP spid="5" grpId="0" uiExpand="1" build="p" animBg="1"/>
      <p:bldGraphic spid="8" grpId="0">
        <p:bldAsOne/>
      </p:bldGraphic>
      <p:bldGraphic spid="10" grpId="0">
        <p:bldAsOne/>
      </p:bldGraphic>
      <p:bldP spid="11" grpId="0" uiExpand="1" build="p" animBg="1"/>
      <p:bldGraphic spid="12" grpId="0">
        <p:bldAsOne/>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Shape 105"/>
          <p:cNvSpPr txBox="1">
            <a:spLocks noGrp="1"/>
          </p:cNvSpPr>
          <p:nvPr>
            <p:ph type="title"/>
          </p:nvPr>
        </p:nvSpPr>
        <p:spPr>
          <a:xfrm>
            <a:off x="457203" y="205977"/>
            <a:ext cx="8141700" cy="683099"/>
          </a:xfrm>
          <a:prstGeom prst="rect">
            <a:avLst/>
          </a:prstGeom>
        </p:spPr>
        <p:txBody>
          <a:bodyPr vert="horz" lIns="91425" tIns="91425" rIns="91425" bIns="91425" rtlCol="0" anchor="ctr" anchorCtr="0">
            <a:noAutofit/>
          </a:bodyPr>
          <a:lstStyle/>
          <a:p>
            <a:r>
              <a:rPr lang="lt-LT" sz="3001" noProof="0" dirty="0" smtClean="0">
                <a:solidFill>
                  <a:srgbClr val="434343"/>
                </a:solidFill>
                <a:latin typeface="Trebuchet MS"/>
                <a:ea typeface="Trebuchet MS"/>
                <a:cs typeface="Trebuchet MS"/>
                <a:sym typeface="Trebuchet MS"/>
                <a:rtl val="0"/>
              </a:rPr>
              <a:t>Statistika: tarptautiniai studentai</a:t>
            </a:r>
            <a:endParaRPr lang="lt-LT" sz="3001" noProof="0" dirty="0">
              <a:solidFill>
                <a:srgbClr val="434343"/>
              </a:solidFill>
              <a:latin typeface="Trebuchet MS"/>
              <a:ea typeface="Trebuchet MS"/>
              <a:cs typeface="Trebuchet MS"/>
              <a:sym typeface="Trebuchet MS"/>
              <a:rtl val="0"/>
            </a:endParaRPr>
          </a:p>
        </p:txBody>
      </p:sp>
      <p:sp>
        <p:nvSpPr>
          <p:cNvPr id="4" name="Shape 90"/>
          <p:cNvSpPr txBox="1">
            <a:spLocks noGrp="1"/>
          </p:cNvSpPr>
          <p:nvPr>
            <p:ph type="body" idx="4294967295"/>
          </p:nvPr>
        </p:nvSpPr>
        <p:spPr>
          <a:xfrm>
            <a:off x="278677" y="1071156"/>
            <a:ext cx="4089327" cy="3563909"/>
          </a:xfrm>
          <a:prstGeom prst="round2DiagRect">
            <a:avLst/>
          </a:prstGeom>
          <a:solidFill>
            <a:schemeClr val="bg1">
              <a:alpha val="70000"/>
            </a:schemeClr>
          </a:solidFill>
          <a:ln>
            <a:solidFill>
              <a:schemeClr val="tx2"/>
            </a:solidFill>
          </a:ln>
        </p:spPr>
        <p:style>
          <a:lnRef idx="1">
            <a:schemeClr val="accent2"/>
          </a:lnRef>
          <a:fillRef idx="2">
            <a:schemeClr val="accent2"/>
          </a:fillRef>
          <a:effectRef idx="1">
            <a:schemeClr val="accent2"/>
          </a:effectRef>
          <a:fontRef idx="minor">
            <a:schemeClr val="dk1"/>
          </a:fontRef>
        </p:style>
        <p:txBody>
          <a:bodyPr vert="horz" lIns="91425" tIns="90000" rIns="91425" bIns="91425" rtlCol="0" anchor="t" anchorCtr="0">
            <a:noAutofit/>
          </a:bodyPr>
          <a:lstStyle/>
          <a:p>
            <a:pPr marL="0" indent="0" algn="ctr" fontAlgn="ctr">
              <a:buNone/>
            </a:pPr>
            <a:r>
              <a:rPr lang="lt-LT" sz="3001" b="1" noProof="0" dirty="0" smtClean="0">
                <a:solidFill>
                  <a:srgbClr val="434343"/>
                </a:solidFill>
              </a:rPr>
              <a:t>Cambridge</a:t>
            </a:r>
          </a:p>
          <a:p>
            <a:pPr marL="0" indent="0" algn="ctr" fontAlgn="t">
              <a:buNone/>
            </a:pPr>
            <a:r>
              <a:rPr lang="lt-LT" sz="2000" noProof="0" dirty="0" smtClean="0"/>
              <a:t>18 % (iš 11786 bakalaurantų)</a:t>
            </a:r>
            <a:endParaRPr lang="lt-LT" sz="2000" noProof="0" dirty="0"/>
          </a:p>
        </p:txBody>
      </p:sp>
      <p:sp>
        <p:nvSpPr>
          <p:cNvPr id="5" name="Shape 90"/>
          <p:cNvSpPr txBox="1">
            <a:spLocks noGrp="1"/>
          </p:cNvSpPr>
          <p:nvPr>
            <p:ph type="body" idx="4294967295"/>
          </p:nvPr>
        </p:nvSpPr>
        <p:spPr>
          <a:xfrm>
            <a:off x="4776273" y="1071154"/>
            <a:ext cx="4089327" cy="3563909"/>
          </a:xfrm>
          <a:prstGeom prst="round2DiagRect">
            <a:avLst/>
          </a:prstGeom>
          <a:solidFill>
            <a:schemeClr val="bg1">
              <a:alpha val="70000"/>
            </a:schemeClr>
          </a:solidFill>
          <a:ln>
            <a:solidFill>
              <a:schemeClr val="tx2"/>
            </a:solidFill>
          </a:ln>
        </p:spPr>
        <p:style>
          <a:lnRef idx="1">
            <a:schemeClr val="accent2"/>
          </a:lnRef>
          <a:fillRef idx="2">
            <a:schemeClr val="accent2"/>
          </a:fillRef>
          <a:effectRef idx="1">
            <a:schemeClr val="accent2"/>
          </a:effectRef>
          <a:fontRef idx="minor">
            <a:schemeClr val="dk1"/>
          </a:fontRef>
        </p:style>
        <p:txBody>
          <a:bodyPr vert="horz" lIns="91425" tIns="90000" rIns="91425" bIns="91425" rtlCol="0" anchor="t" anchorCtr="0">
            <a:noAutofit/>
          </a:bodyPr>
          <a:lstStyle/>
          <a:p>
            <a:pPr marL="0" indent="0" algn="ctr" fontAlgn="ctr">
              <a:spcBef>
                <a:spcPts val="0"/>
              </a:spcBef>
              <a:buNone/>
            </a:pPr>
            <a:r>
              <a:rPr lang="lt-LT" sz="3001" b="1" noProof="0" dirty="0" smtClean="0">
                <a:solidFill>
                  <a:srgbClr val="434343"/>
                </a:solidFill>
              </a:rPr>
              <a:t>Oxford</a:t>
            </a:r>
          </a:p>
          <a:p>
            <a:pPr marL="0" lvl="0" indent="0" algn="ctr" fontAlgn="t">
              <a:buNone/>
            </a:pPr>
            <a:r>
              <a:rPr lang="lt-LT" sz="2000" noProof="0" dirty="0" smtClean="0">
                <a:solidFill>
                  <a:prstClr val="black"/>
                </a:solidFill>
              </a:rPr>
              <a:t>16 % </a:t>
            </a:r>
            <a:r>
              <a:rPr lang="lt-LT" sz="2000" noProof="0" dirty="0" smtClean="0"/>
              <a:t>(iš 11703</a:t>
            </a:r>
            <a:r>
              <a:rPr lang="lt-LT" sz="2000" b="1" noProof="0" dirty="0" smtClean="0"/>
              <a:t> </a:t>
            </a:r>
            <a:r>
              <a:rPr lang="lt-LT" sz="2000" noProof="0" dirty="0" smtClean="0"/>
              <a:t>bakalaurantų)</a:t>
            </a:r>
            <a:endParaRPr lang="lt-LT" sz="2000" noProof="0" dirty="0" smtClean="0">
              <a:solidFill>
                <a:prstClr val="black"/>
              </a:solidFill>
            </a:endParaRPr>
          </a:p>
          <a:p>
            <a:pPr marL="0" indent="0" fontAlgn="t">
              <a:buNone/>
            </a:pPr>
            <a:endParaRPr lang="lt-LT" sz="1600" noProof="0" dirty="0"/>
          </a:p>
        </p:txBody>
      </p:sp>
      <p:graphicFrame>
        <p:nvGraphicFramePr>
          <p:cNvPr id="8" name="Chart 7"/>
          <p:cNvGraphicFramePr/>
          <p:nvPr>
            <p:extLst>
              <p:ext uri="{D42A27DB-BD31-4B8C-83A1-F6EECF244321}">
                <p14:modId xmlns:p14="http://schemas.microsoft.com/office/powerpoint/2010/main" val="3890838273"/>
              </p:ext>
            </p:extLst>
          </p:nvPr>
        </p:nvGraphicFramePr>
        <p:xfrm>
          <a:off x="457203" y="2225938"/>
          <a:ext cx="3613688" cy="240912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0" name="Chart 9"/>
          <p:cNvGraphicFramePr/>
          <p:nvPr>
            <p:extLst>
              <p:ext uri="{D42A27DB-BD31-4B8C-83A1-F6EECF244321}">
                <p14:modId xmlns:p14="http://schemas.microsoft.com/office/powerpoint/2010/main" val="895530420"/>
              </p:ext>
            </p:extLst>
          </p:nvPr>
        </p:nvGraphicFramePr>
        <p:xfrm>
          <a:off x="4985215" y="2225938"/>
          <a:ext cx="3613688" cy="2409125"/>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508821737"/>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bg/>
                                          </p:spTgt>
                                        </p:tgtEl>
                                        <p:attrNameLst>
                                          <p:attrName>style.visibility</p:attrName>
                                        </p:attrNameLst>
                                      </p:cBhvr>
                                      <p:to>
                                        <p:strVal val="visible"/>
                                      </p:to>
                                    </p:set>
                                    <p:animEffect transition="in" filter="fade">
                                      <p:cBhvr>
                                        <p:cTn id="7" dur="500"/>
                                        <p:tgtEl>
                                          <p:spTgt spid="4">
                                            <p:bg/>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bg/>
                                          </p:spTgt>
                                        </p:tgtEl>
                                        <p:attrNameLst>
                                          <p:attrName>style.visibility</p:attrName>
                                        </p:attrNameLst>
                                      </p:cBhvr>
                                      <p:to>
                                        <p:strVal val="visible"/>
                                      </p:to>
                                    </p:set>
                                    <p:animEffect transition="in" filter="fade">
                                      <p:cBhvr>
                                        <p:cTn id="10" dur="500"/>
                                        <p:tgtEl>
                                          <p:spTgt spid="5">
                                            <p:bg/>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animEffect transition="in" filter="fade">
                                      <p:cBhvr>
                                        <p:cTn id="13" dur="500"/>
                                        <p:tgtEl>
                                          <p:spTgt spid="5">
                                            <p:txEl>
                                              <p:pRg st="0" end="0"/>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
                                            <p:txEl>
                                              <p:pRg st="0" end="0"/>
                                            </p:txEl>
                                          </p:spTgt>
                                        </p:tgtEl>
                                        <p:attrNameLst>
                                          <p:attrName>style.visibility</p:attrName>
                                        </p:attrNameLst>
                                      </p:cBhvr>
                                      <p:to>
                                        <p:strVal val="visible"/>
                                      </p:to>
                                    </p:set>
                                    <p:animEffect transition="in" filter="fade">
                                      <p:cBhvr>
                                        <p:cTn id="16" dur="500"/>
                                        <p:tgtEl>
                                          <p:spTgt spid="4">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1" presetClass="entr" presetSubtype="1"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wheel(1)">
                                      <p:cBhvr>
                                        <p:cTn id="21" dur="2000"/>
                                        <p:tgtEl>
                                          <p:spTgt spid="8"/>
                                        </p:tgtEl>
                                      </p:cBhvr>
                                    </p:animEffect>
                                  </p:childTnLst>
                                </p:cTn>
                              </p:par>
                              <p:par>
                                <p:cTn id="22" presetID="21" presetClass="entr" presetSubtype="1" fill="hold" grpId="0" nodeType="with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wheel(1)">
                                      <p:cBhvr>
                                        <p:cTn id="24" dur="2000"/>
                                        <p:tgtEl>
                                          <p:spTgt spid="10"/>
                                        </p:tgtEl>
                                      </p:cBhvr>
                                    </p:animEffect>
                                  </p:childTnLst>
                                </p:cTn>
                              </p:par>
                            </p:childTnLst>
                          </p:cTn>
                        </p:par>
                        <p:par>
                          <p:cTn id="25" fill="hold">
                            <p:stCondLst>
                              <p:cond delay="2000"/>
                            </p:stCondLst>
                            <p:childTnLst>
                              <p:par>
                                <p:cTn id="26" presetID="10" presetClass="entr" presetSubtype="0" fill="hold" grpId="0" nodeType="afterEffect">
                                  <p:stCondLst>
                                    <p:cond delay="0"/>
                                  </p:stCondLst>
                                  <p:childTnLst>
                                    <p:set>
                                      <p:cBhvr>
                                        <p:cTn id="27" dur="1" fill="hold">
                                          <p:stCondLst>
                                            <p:cond delay="0"/>
                                          </p:stCondLst>
                                        </p:cTn>
                                        <p:tgtEl>
                                          <p:spTgt spid="4">
                                            <p:txEl>
                                              <p:pRg st="1" end="1"/>
                                            </p:txEl>
                                          </p:spTgt>
                                        </p:tgtEl>
                                        <p:attrNameLst>
                                          <p:attrName>style.visibility</p:attrName>
                                        </p:attrNameLst>
                                      </p:cBhvr>
                                      <p:to>
                                        <p:strVal val="visible"/>
                                      </p:to>
                                    </p:set>
                                    <p:animEffect transition="in" filter="fade">
                                      <p:cBhvr>
                                        <p:cTn id="28" dur="500"/>
                                        <p:tgtEl>
                                          <p:spTgt spid="4">
                                            <p:txEl>
                                              <p:pRg st="1" end="1"/>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5">
                                            <p:txEl>
                                              <p:pRg st="1" end="1"/>
                                            </p:txEl>
                                          </p:spTgt>
                                        </p:tgtEl>
                                        <p:attrNameLst>
                                          <p:attrName>style.visibility</p:attrName>
                                        </p:attrNameLst>
                                      </p:cBhvr>
                                      <p:to>
                                        <p:strVal val="visible"/>
                                      </p:to>
                                    </p:set>
                                    <p:animEffect transition="in" filter="fade">
                                      <p:cBhvr>
                                        <p:cTn id="31"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animBg="1"/>
      <p:bldP spid="5" grpId="0" uiExpand="1" build="p" animBg="1"/>
      <p:bldGraphic spid="8" grpId="0" uiExpand="1">
        <p:bldAsOne/>
      </p:bldGraphic>
      <p:bldGraphic spid="10" grpId="0" uiExpand="1">
        <p:bldAsOne/>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Shape 105"/>
          <p:cNvSpPr txBox="1">
            <a:spLocks noGrp="1"/>
          </p:cNvSpPr>
          <p:nvPr>
            <p:ph type="title"/>
          </p:nvPr>
        </p:nvSpPr>
        <p:spPr>
          <a:xfrm>
            <a:off x="457203" y="205977"/>
            <a:ext cx="8141700" cy="683099"/>
          </a:xfrm>
          <a:prstGeom prst="rect">
            <a:avLst/>
          </a:prstGeom>
        </p:spPr>
        <p:txBody>
          <a:bodyPr vert="horz" lIns="91425" tIns="91425" rIns="91425" bIns="91425" rtlCol="0" anchor="ctr" anchorCtr="0">
            <a:noAutofit/>
          </a:bodyPr>
          <a:lstStyle/>
          <a:p>
            <a:r>
              <a:rPr lang="lt-LT" sz="3001" noProof="0" dirty="0" smtClean="0">
                <a:solidFill>
                  <a:srgbClr val="434343"/>
                </a:solidFill>
                <a:latin typeface="Trebuchet MS"/>
                <a:ea typeface="Trebuchet MS"/>
                <a:cs typeface="Trebuchet MS"/>
                <a:sym typeface="Trebuchet MS"/>
                <a:rtl val="0"/>
              </a:rPr>
              <a:t>Statistika: priėmimas</a:t>
            </a:r>
            <a:endParaRPr lang="lt-LT" sz="3001" noProof="0" dirty="0">
              <a:solidFill>
                <a:srgbClr val="434343"/>
              </a:solidFill>
              <a:latin typeface="Trebuchet MS"/>
              <a:ea typeface="Trebuchet MS"/>
              <a:cs typeface="Trebuchet MS"/>
              <a:sym typeface="Trebuchet MS"/>
              <a:rtl val="0"/>
            </a:endParaRPr>
          </a:p>
        </p:txBody>
      </p:sp>
      <p:sp>
        <p:nvSpPr>
          <p:cNvPr id="4" name="Shape 90"/>
          <p:cNvSpPr txBox="1">
            <a:spLocks noGrp="1"/>
          </p:cNvSpPr>
          <p:nvPr>
            <p:ph type="body" idx="4294967295"/>
          </p:nvPr>
        </p:nvSpPr>
        <p:spPr>
          <a:xfrm>
            <a:off x="278677" y="1071156"/>
            <a:ext cx="4089327" cy="3563909"/>
          </a:xfrm>
          <a:prstGeom prst="round2DiagRect">
            <a:avLst/>
          </a:prstGeom>
          <a:solidFill>
            <a:schemeClr val="bg1">
              <a:alpha val="70000"/>
            </a:schemeClr>
          </a:solidFill>
          <a:ln>
            <a:solidFill>
              <a:schemeClr val="tx2"/>
            </a:solidFill>
          </a:ln>
        </p:spPr>
        <p:style>
          <a:lnRef idx="1">
            <a:schemeClr val="accent2"/>
          </a:lnRef>
          <a:fillRef idx="2">
            <a:schemeClr val="accent2"/>
          </a:fillRef>
          <a:effectRef idx="1">
            <a:schemeClr val="accent2"/>
          </a:effectRef>
          <a:fontRef idx="minor">
            <a:schemeClr val="dk1"/>
          </a:fontRef>
        </p:style>
        <p:txBody>
          <a:bodyPr vert="horz" lIns="91425" tIns="90000" rIns="91425" bIns="91425" rtlCol="0" anchor="t" anchorCtr="0">
            <a:noAutofit/>
          </a:bodyPr>
          <a:lstStyle/>
          <a:p>
            <a:pPr marL="0" indent="0" algn="ctr" fontAlgn="ctr">
              <a:buNone/>
            </a:pPr>
            <a:r>
              <a:rPr lang="lt-LT" sz="3001" b="1" noProof="0" dirty="0" smtClean="0">
                <a:solidFill>
                  <a:srgbClr val="434343"/>
                </a:solidFill>
              </a:rPr>
              <a:t>Cambridge</a:t>
            </a:r>
          </a:p>
          <a:p>
            <a:pPr marL="0" indent="0" algn="ctr" fontAlgn="t">
              <a:buNone/>
            </a:pPr>
            <a:r>
              <a:rPr lang="lt-LT" sz="2000" noProof="0" dirty="0" smtClean="0"/>
              <a:t>20.8 % (iš 16700 stojančiųjų)</a:t>
            </a:r>
          </a:p>
          <a:p>
            <a:pPr marL="0" indent="0" algn="ctr" fontAlgn="t">
              <a:buNone/>
            </a:pPr>
            <a:endParaRPr lang="lt-LT" sz="2000" noProof="0" dirty="0"/>
          </a:p>
        </p:txBody>
      </p:sp>
      <p:sp>
        <p:nvSpPr>
          <p:cNvPr id="5" name="Shape 90"/>
          <p:cNvSpPr txBox="1">
            <a:spLocks noGrp="1"/>
          </p:cNvSpPr>
          <p:nvPr>
            <p:ph type="body" idx="4294967295"/>
          </p:nvPr>
        </p:nvSpPr>
        <p:spPr>
          <a:xfrm>
            <a:off x="4776273" y="1071154"/>
            <a:ext cx="4089327" cy="3563909"/>
          </a:xfrm>
          <a:prstGeom prst="round2DiagRect">
            <a:avLst/>
          </a:prstGeom>
          <a:solidFill>
            <a:schemeClr val="bg1">
              <a:alpha val="70000"/>
            </a:schemeClr>
          </a:solidFill>
          <a:ln>
            <a:solidFill>
              <a:schemeClr val="tx2"/>
            </a:solidFill>
          </a:ln>
        </p:spPr>
        <p:style>
          <a:lnRef idx="1">
            <a:schemeClr val="accent2"/>
          </a:lnRef>
          <a:fillRef idx="2">
            <a:schemeClr val="accent2"/>
          </a:fillRef>
          <a:effectRef idx="1">
            <a:schemeClr val="accent2"/>
          </a:effectRef>
          <a:fontRef idx="minor">
            <a:schemeClr val="dk1"/>
          </a:fontRef>
        </p:style>
        <p:txBody>
          <a:bodyPr vert="horz" lIns="91425" tIns="90000" rIns="91425" bIns="91425" rtlCol="0" anchor="t" anchorCtr="0">
            <a:noAutofit/>
          </a:bodyPr>
          <a:lstStyle/>
          <a:p>
            <a:pPr marL="0" indent="0" algn="ctr" fontAlgn="ctr">
              <a:spcBef>
                <a:spcPts val="0"/>
              </a:spcBef>
              <a:buNone/>
            </a:pPr>
            <a:r>
              <a:rPr lang="lt-LT" sz="3001" b="1" noProof="0" dirty="0" smtClean="0">
                <a:solidFill>
                  <a:srgbClr val="434343"/>
                </a:solidFill>
              </a:rPr>
              <a:t>Oxford</a:t>
            </a:r>
          </a:p>
          <a:p>
            <a:pPr marL="0" lvl="0" indent="0" algn="ctr" fontAlgn="t">
              <a:buNone/>
            </a:pPr>
            <a:r>
              <a:rPr lang="lt-LT" sz="2000" noProof="0" dirty="0" smtClean="0">
                <a:solidFill>
                  <a:prstClr val="black"/>
                </a:solidFill>
              </a:rPr>
              <a:t>18 % </a:t>
            </a:r>
            <a:r>
              <a:rPr lang="lt-LT" sz="2000" noProof="0" dirty="0" smtClean="0"/>
              <a:t>(iš 17000 stojančiųjų)</a:t>
            </a:r>
            <a:endParaRPr lang="lt-LT" sz="2000" noProof="0" dirty="0" smtClean="0">
              <a:solidFill>
                <a:prstClr val="black"/>
              </a:solidFill>
            </a:endParaRPr>
          </a:p>
          <a:p>
            <a:pPr marL="0" indent="0" fontAlgn="t">
              <a:buNone/>
            </a:pPr>
            <a:endParaRPr lang="lt-LT" sz="1600" noProof="0" dirty="0"/>
          </a:p>
        </p:txBody>
      </p:sp>
      <p:graphicFrame>
        <p:nvGraphicFramePr>
          <p:cNvPr id="8" name="Chart 7"/>
          <p:cNvGraphicFramePr/>
          <p:nvPr>
            <p:extLst>
              <p:ext uri="{D42A27DB-BD31-4B8C-83A1-F6EECF244321}">
                <p14:modId xmlns:p14="http://schemas.microsoft.com/office/powerpoint/2010/main" val="1684284020"/>
              </p:ext>
            </p:extLst>
          </p:nvPr>
        </p:nvGraphicFramePr>
        <p:xfrm>
          <a:off x="532564" y="2100105"/>
          <a:ext cx="3348270" cy="2534958"/>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0" name="Chart 9"/>
          <p:cNvGraphicFramePr/>
          <p:nvPr>
            <p:extLst>
              <p:ext uri="{D42A27DB-BD31-4B8C-83A1-F6EECF244321}">
                <p14:modId xmlns:p14="http://schemas.microsoft.com/office/powerpoint/2010/main" val="1520791173"/>
              </p:ext>
            </p:extLst>
          </p:nvPr>
        </p:nvGraphicFramePr>
        <p:xfrm>
          <a:off x="4985215" y="2080010"/>
          <a:ext cx="3613688" cy="2555054"/>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65260959"/>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bg/>
                                          </p:spTgt>
                                        </p:tgtEl>
                                        <p:attrNameLst>
                                          <p:attrName>style.visibility</p:attrName>
                                        </p:attrNameLst>
                                      </p:cBhvr>
                                      <p:to>
                                        <p:strVal val="visible"/>
                                      </p:to>
                                    </p:set>
                                    <p:animEffect transition="in" filter="fade">
                                      <p:cBhvr>
                                        <p:cTn id="7" dur="500"/>
                                        <p:tgtEl>
                                          <p:spTgt spid="4">
                                            <p:bg/>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bg/>
                                          </p:spTgt>
                                        </p:tgtEl>
                                        <p:attrNameLst>
                                          <p:attrName>style.visibility</p:attrName>
                                        </p:attrNameLst>
                                      </p:cBhvr>
                                      <p:to>
                                        <p:strVal val="visible"/>
                                      </p:to>
                                    </p:set>
                                    <p:animEffect transition="in" filter="fade">
                                      <p:cBhvr>
                                        <p:cTn id="10" dur="500"/>
                                        <p:tgtEl>
                                          <p:spTgt spid="5">
                                            <p:bg/>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animEffect transition="in" filter="fade">
                                      <p:cBhvr>
                                        <p:cTn id="13" dur="500"/>
                                        <p:tgtEl>
                                          <p:spTgt spid="5">
                                            <p:txEl>
                                              <p:pRg st="0" end="0"/>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
                                            <p:txEl>
                                              <p:pRg st="0" end="0"/>
                                            </p:txEl>
                                          </p:spTgt>
                                        </p:tgtEl>
                                        <p:attrNameLst>
                                          <p:attrName>style.visibility</p:attrName>
                                        </p:attrNameLst>
                                      </p:cBhvr>
                                      <p:to>
                                        <p:strVal val="visible"/>
                                      </p:to>
                                    </p:set>
                                    <p:animEffect transition="in" filter="fade">
                                      <p:cBhvr>
                                        <p:cTn id="16" dur="500"/>
                                        <p:tgtEl>
                                          <p:spTgt spid="4">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1" presetClass="entr" presetSubtype="1"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wheel(1)">
                                      <p:cBhvr>
                                        <p:cTn id="21" dur="2000"/>
                                        <p:tgtEl>
                                          <p:spTgt spid="8"/>
                                        </p:tgtEl>
                                      </p:cBhvr>
                                    </p:animEffect>
                                  </p:childTnLst>
                                </p:cTn>
                              </p:par>
                              <p:par>
                                <p:cTn id="22" presetID="21" presetClass="entr" presetSubtype="1" fill="hold" grpId="0" nodeType="with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wheel(1)">
                                      <p:cBhvr>
                                        <p:cTn id="24" dur="2000"/>
                                        <p:tgtEl>
                                          <p:spTgt spid="10"/>
                                        </p:tgtEl>
                                      </p:cBhvr>
                                    </p:animEffect>
                                  </p:childTnLst>
                                </p:cTn>
                              </p:par>
                            </p:childTnLst>
                          </p:cTn>
                        </p:par>
                        <p:par>
                          <p:cTn id="25" fill="hold">
                            <p:stCondLst>
                              <p:cond delay="2000"/>
                            </p:stCondLst>
                            <p:childTnLst>
                              <p:par>
                                <p:cTn id="26" presetID="10" presetClass="entr" presetSubtype="0" fill="hold" grpId="0" nodeType="afterEffect">
                                  <p:stCondLst>
                                    <p:cond delay="0"/>
                                  </p:stCondLst>
                                  <p:childTnLst>
                                    <p:set>
                                      <p:cBhvr>
                                        <p:cTn id="27" dur="1" fill="hold">
                                          <p:stCondLst>
                                            <p:cond delay="0"/>
                                          </p:stCondLst>
                                        </p:cTn>
                                        <p:tgtEl>
                                          <p:spTgt spid="4">
                                            <p:txEl>
                                              <p:pRg st="1" end="1"/>
                                            </p:txEl>
                                          </p:spTgt>
                                        </p:tgtEl>
                                        <p:attrNameLst>
                                          <p:attrName>style.visibility</p:attrName>
                                        </p:attrNameLst>
                                      </p:cBhvr>
                                      <p:to>
                                        <p:strVal val="visible"/>
                                      </p:to>
                                    </p:set>
                                    <p:animEffect transition="in" filter="fade">
                                      <p:cBhvr>
                                        <p:cTn id="28" dur="500"/>
                                        <p:tgtEl>
                                          <p:spTgt spid="4">
                                            <p:txEl>
                                              <p:pRg st="1" end="1"/>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5">
                                            <p:txEl>
                                              <p:pRg st="1" end="1"/>
                                            </p:txEl>
                                          </p:spTgt>
                                        </p:tgtEl>
                                        <p:attrNameLst>
                                          <p:attrName>style.visibility</p:attrName>
                                        </p:attrNameLst>
                                      </p:cBhvr>
                                      <p:to>
                                        <p:strVal val="visible"/>
                                      </p:to>
                                    </p:set>
                                    <p:animEffect transition="in" filter="fade">
                                      <p:cBhvr>
                                        <p:cTn id="31"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P spid="5" grpId="0" build="p" animBg="1"/>
      <p:bldGraphic spid="8" grpId="0">
        <p:bldAsOne/>
      </p:bldGraphic>
      <p:bldGraphic spid="10" grpId="0">
        <p:bldAsOne/>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Shape 105"/>
          <p:cNvSpPr txBox="1">
            <a:spLocks noGrp="1"/>
          </p:cNvSpPr>
          <p:nvPr>
            <p:ph type="title"/>
          </p:nvPr>
        </p:nvSpPr>
        <p:spPr>
          <a:xfrm>
            <a:off x="457203" y="205977"/>
            <a:ext cx="8141700" cy="683099"/>
          </a:xfrm>
          <a:prstGeom prst="rect">
            <a:avLst/>
          </a:prstGeom>
        </p:spPr>
        <p:txBody>
          <a:bodyPr vert="horz" lIns="91425" tIns="91425" rIns="91425" bIns="91425" rtlCol="0" anchor="ctr" anchorCtr="0">
            <a:noAutofit/>
          </a:bodyPr>
          <a:lstStyle/>
          <a:p>
            <a:r>
              <a:rPr lang="lt-LT" sz="3001" noProof="0" dirty="0" smtClean="0">
                <a:solidFill>
                  <a:srgbClr val="434343"/>
                </a:solidFill>
                <a:latin typeface="Trebuchet MS"/>
                <a:ea typeface="Trebuchet MS"/>
                <a:cs typeface="Trebuchet MS"/>
                <a:sym typeface="Trebuchet MS"/>
                <a:rtl val="0"/>
              </a:rPr>
              <a:t>Statistika: priėmimas iš EU</a:t>
            </a:r>
            <a:endParaRPr lang="lt-LT" sz="3001" noProof="0" dirty="0">
              <a:solidFill>
                <a:srgbClr val="434343"/>
              </a:solidFill>
              <a:latin typeface="Trebuchet MS"/>
              <a:ea typeface="Trebuchet MS"/>
              <a:cs typeface="Trebuchet MS"/>
              <a:sym typeface="Trebuchet MS"/>
              <a:rtl val="0"/>
            </a:endParaRPr>
          </a:p>
        </p:txBody>
      </p:sp>
      <p:sp>
        <p:nvSpPr>
          <p:cNvPr id="4" name="Shape 90"/>
          <p:cNvSpPr txBox="1">
            <a:spLocks noGrp="1"/>
          </p:cNvSpPr>
          <p:nvPr>
            <p:ph type="body" idx="4294967295"/>
          </p:nvPr>
        </p:nvSpPr>
        <p:spPr>
          <a:xfrm>
            <a:off x="278677" y="1071156"/>
            <a:ext cx="4089327" cy="3563909"/>
          </a:xfrm>
          <a:prstGeom prst="round2DiagRect">
            <a:avLst/>
          </a:prstGeom>
          <a:solidFill>
            <a:schemeClr val="bg1">
              <a:alpha val="70000"/>
            </a:schemeClr>
          </a:solidFill>
          <a:ln>
            <a:solidFill>
              <a:schemeClr val="tx2"/>
            </a:solidFill>
          </a:ln>
        </p:spPr>
        <p:style>
          <a:lnRef idx="1">
            <a:schemeClr val="accent2"/>
          </a:lnRef>
          <a:fillRef idx="2">
            <a:schemeClr val="accent2"/>
          </a:fillRef>
          <a:effectRef idx="1">
            <a:schemeClr val="accent2"/>
          </a:effectRef>
          <a:fontRef idx="minor">
            <a:schemeClr val="dk1"/>
          </a:fontRef>
        </p:style>
        <p:txBody>
          <a:bodyPr vert="horz" lIns="91425" tIns="90000" rIns="91425" bIns="91425" rtlCol="0" anchor="t" anchorCtr="0">
            <a:noAutofit/>
          </a:bodyPr>
          <a:lstStyle/>
          <a:p>
            <a:pPr marL="0" indent="0" algn="ctr" fontAlgn="ctr">
              <a:buNone/>
            </a:pPr>
            <a:r>
              <a:rPr lang="lt-LT" sz="3001" b="1" noProof="0" dirty="0" smtClean="0">
                <a:solidFill>
                  <a:srgbClr val="434343"/>
                </a:solidFill>
              </a:rPr>
              <a:t>Cambridge</a:t>
            </a:r>
          </a:p>
          <a:p>
            <a:pPr marL="0" indent="0" algn="ctr" fontAlgn="t">
              <a:buNone/>
            </a:pPr>
            <a:r>
              <a:rPr lang="lt-LT" sz="2000" noProof="0" dirty="0" smtClean="0"/>
              <a:t>EU: 12.8 %</a:t>
            </a:r>
          </a:p>
          <a:p>
            <a:pPr marL="0" indent="0" algn="ctr" fontAlgn="t">
              <a:buNone/>
            </a:pPr>
            <a:endParaRPr lang="lt-LT" sz="2000" noProof="0" dirty="0"/>
          </a:p>
        </p:txBody>
      </p:sp>
      <p:sp>
        <p:nvSpPr>
          <p:cNvPr id="5" name="Shape 90"/>
          <p:cNvSpPr txBox="1">
            <a:spLocks noGrp="1"/>
          </p:cNvSpPr>
          <p:nvPr>
            <p:ph type="body" idx="4294967295"/>
          </p:nvPr>
        </p:nvSpPr>
        <p:spPr>
          <a:xfrm>
            <a:off x="4776273" y="1071154"/>
            <a:ext cx="4089327" cy="3563909"/>
          </a:xfrm>
          <a:prstGeom prst="round2DiagRect">
            <a:avLst/>
          </a:prstGeom>
          <a:solidFill>
            <a:schemeClr val="bg1">
              <a:alpha val="70000"/>
            </a:schemeClr>
          </a:solidFill>
          <a:ln>
            <a:solidFill>
              <a:schemeClr val="tx2"/>
            </a:solidFill>
          </a:ln>
        </p:spPr>
        <p:style>
          <a:lnRef idx="1">
            <a:schemeClr val="accent2"/>
          </a:lnRef>
          <a:fillRef idx="2">
            <a:schemeClr val="accent2"/>
          </a:fillRef>
          <a:effectRef idx="1">
            <a:schemeClr val="accent2"/>
          </a:effectRef>
          <a:fontRef idx="minor">
            <a:schemeClr val="dk1"/>
          </a:fontRef>
        </p:style>
        <p:txBody>
          <a:bodyPr vert="horz" lIns="91425" tIns="90000" rIns="91425" bIns="91425" rtlCol="0" anchor="t" anchorCtr="0">
            <a:noAutofit/>
          </a:bodyPr>
          <a:lstStyle/>
          <a:p>
            <a:pPr marL="0" indent="0" algn="ctr" fontAlgn="ctr">
              <a:spcBef>
                <a:spcPts val="0"/>
              </a:spcBef>
              <a:buNone/>
            </a:pPr>
            <a:r>
              <a:rPr lang="lt-LT" sz="3001" b="1" noProof="0" dirty="0" smtClean="0">
                <a:solidFill>
                  <a:srgbClr val="434343"/>
                </a:solidFill>
              </a:rPr>
              <a:t>Oxford</a:t>
            </a:r>
          </a:p>
          <a:p>
            <a:pPr marL="0" lvl="0" indent="0" algn="ctr" fontAlgn="t">
              <a:buNone/>
            </a:pPr>
            <a:r>
              <a:rPr lang="lt-LT" sz="2000" noProof="0" dirty="0" smtClean="0">
                <a:solidFill>
                  <a:prstClr val="black"/>
                </a:solidFill>
              </a:rPr>
              <a:t>EU: 11%</a:t>
            </a:r>
          </a:p>
          <a:p>
            <a:pPr marL="0" indent="0" fontAlgn="t">
              <a:buNone/>
            </a:pPr>
            <a:endParaRPr lang="lt-LT" sz="1600" noProof="0" dirty="0"/>
          </a:p>
        </p:txBody>
      </p:sp>
      <p:graphicFrame>
        <p:nvGraphicFramePr>
          <p:cNvPr id="8" name="Chart 7"/>
          <p:cNvGraphicFramePr/>
          <p:nvPr>
            <p:extLst>
              <p:ext uri="{D42A27DB-BD31-4B8C-83A1-F6EECF244321}">
                <p14:modId xmlns:p14="http://schemas.microsoft.com/office/powerpoint/2010/main" val="1831813354"/>
              </p:ext>
            </p:extLst>
          </p:nvPr>
        </p:nvGraphicFramePr>
        <p:xfrm>
          <a:off x="532564" y="2100105"/>
          <a:ext cx="3348270" cy="2534958"/>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0" name="Chart 9"/>
          <p:cNvGraphicFramePr/>
          <p:nvPr>
            <p:extLst>
              <p:ext uri="{D42A27DB-BD31-4B8C-83A1-F6EECF244321}">
                <p14:modId xmlns:p14="http://schemas.microsoft.com/office/powerpoint/2010/main" val="1400098629"/>
              </p:ext>
            </p:extLst>
          </p:nvPr>
        </p:nvGraphicFramePr>
        <p:xfrm>
          <a:off x="4985215" y="2080010"/>
          <a:ext cx="3613688" cy="2555054"/>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1446563"/>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bg/>
                                          </p:spTgt>
                                        </p:tgtEl>
                                        <p:attrNameLst>
                                          <p:attrName>style.visibility</p:attrName>
                                        </p:attrNameLst>
                                      </p:cBhvr>
                                      <p:to>
                                        <p:strVal val="visible"/>
                                      </p:to>
                                    </p:set>
                                    <p:animEffect transition="in" filter="fade">
                                      <p:cBhvr>
                                        <p:cTn id="7" dur="500"/>
                                        <p:tgtEl>
                                          <p:spTgt spid="4">
                                            <p:bg/>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bg/>
                                          </p:spTgt>
                                        </p:tgtEl>
                                        <p:attrNameLst>
                                          <p:attrName>style.visibility</p:attrName>
                                        </p:attrNameLst>
                                      </p:cBhvr>
                                      <p:to>
                                        <p:strVal val="visible"/>
                                      </p:to>
                                    </p:set>
                                    <p:animEffect transition="in" filter="fade">
                                      <p:cBhvr>
                                        <p:cTn id="10" dur="500"/>
                                        <p:tgtEl>
                                          <p:spTgt spid="5">
                                            <p:bg/>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animEffect transition="in" filter="fade">
                                      <p:cBhvr>
                                        <p:cTn id="13" dur="500"/>
                                        <p:tgtEl>
                                          <p:spTgt spid="5">
                                            <p:txEl>
                                              <p:pRg st="0" end="0"/>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
                                            <p:txEl>
                                              <p:pRg st="0" end="0"/>
                                            </p:txEl>
                                          </p:spTgt>
                                        </p:tgtEl>
                                        <p:attrNameLst>
                                          <p:attrName>style.visibility</p:attrName>
                                        </p:attrNameLst>
                                      </p:cBhvr>
                                      <p:to>
                                        <p:strVal val="visible"/>
                                      </p:to>
                                    </p:set>
                                    <p:animEffect transition="in" filter="fade">
                                      <p:cBhvr>
                                        <p:cTn id="16" dur="500"/>
                                        <p:tgtEl>
                                          <p:spTgt spid="4">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1" presetClass="entr" presetSubtype="1"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wheel(1)">
                                      <p:cBhvr>
                                        <p:cTn id="21" dur="2000"/>
                                        <p:tgtEl>
                                          <p:spTgt spid="8"/>
                                        </p:tgtEl>
                                      </p:cBhvr>
                                    </p:animEffect>
                                  </p:childTnLst>
                                </p:cTn>
                              </p:par>
                              <p:par>
                                <p:cTn id="22" presetID="21" presetClass="entr" presetSubtype="1" fill="hold" grpId="0" nodeType="with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wheel(1)">
                                      <p:cBhvr>
                                        <p:cTn id="24" dur="2000"/>
                                        <p:tgtEl>
                                          <p:spTgt spid="10"/>
                                        </p:tgtEl>
                                      </p:cBhvr>
                                    </p:animEffect>
                                  </p:childTnLst>
                                </p:cTn>
                              </p:par>
                            </p:childTnLst>
                          </p:cTn>
                        </p:par>
                        <p:par>
                          <p:cTn id="25" fill="hold">
                            <p:stCondLst>
                              <p:cond delay="2000"/>
                            </p:stCondLst>
                            <p:childTnLst>
                              <p:par>
                                <p:cTn id="26" presetID="10" presetClass="entr" presetSubtype="0" fill="hold" grpId="0" nodeType="afterEffect">
                                  <p:stCondLst>
                                    <p:cond delay="0"/>
                                  </p:stCondLst>
                                  <p:childTnLst>
                                    <p:set>
                                      <p:cBhvr>
                                        <p:cTn id="27" dur="1" fill="hold">
                                          <p:stCondLst>
                                            <p:cond delay="0"/>
                                          </p:stCondLst>
                                        </p:cTn>
                                        <p:tgtEl>
                                          <p:spTgt spid="4">
                                            <p:txEl>
                                              <p:pRg st="1" end="1"/>
                                            </p:txEl>
                                          </p:spTgt>
                                        </p:tgtEl>
                                        <p:attrNameLst>
                                          <p:attrName>style.visibility</p:attrName>
                                        </p:attrNameLst>
                                      </p:cBhvr>
                                      <p:to>
                                        <p:strVal val="visible"/>
                                      </p:to>
                                    </p:set>
                                    <p:animEffect transition="in" filter="fade">
                                      <p:cBhvr>
                                        <p:cTn id="28" dur="500"/>
                                        <p:tgtEl>
                                          <p:spTgt spid="4">
                                            <p:txEl>
                                              <p:pRg st="1" end="1"/>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5">
                                            <p:txEl>
                                              <p:pRg st="1" end="1"/>
                                            </p:txEl>
                                          </p:spTgt>
                                        </p:tgtEl>
                                        <p:attrNameLst>
                                          <p:attrName>style.visibility</p:attrName>
                                        </p:attrNameLst>
                                      </p:cBhvr>
                                      <p:to>
                                        <p:strVal val="visible"/>
                                      </p:to>
                                    </p:set>
                                    <p:animEffect transition="in" filter="fade">
                                      <p:cBhvr>
                                        <p:cTn id="31"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P spid="5" grpId="0" build="p" animBg="1"/>
      <p:bldGraphic spid="8" grpId="0">
        <p:bldAsOne/>
      </p:bldGraphic>
      <p:bldGraphic spid="10" grpId="0">
        <p:bldAsOne/>
      </p:bldGraphic>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Shape 105"/>
          <p:cNvSpPr txBox="1">
            <a:spLocks noGrp="1"/>
          </p:cNvSpPr>
          <p:nvPr>
            <p:ph type="title"/>
          </p:nvPr>
        </p:nvSpPr>
        <p:spPr>
          <a:xfrm>
            <a:off x="457203" y="205977"/>
            <a:ext cx="8141700" cy="683099"/>
          </a:xfrm>
          <a:prstGeom prst="rect">
            <a:avLst/>
          </a:prstGeom>
        </p:spPr>
        <p:txBody>
          <a:bodyPr vert="horz" lIns="91425" tIns="91425" rIns="91425" bIns="91425" rtlCol="0" anchor="ctr" anchorCtr="0">
            <a:noAutofit/>
          </a:bodyPr>
          <a:lstStyle/>
          <a:p>
            <a:r>
              <a:rPr lang="lt-LT" sz="3001" noProof="0" dirty="0" smtClean="0">
                <a:solidFill>
                  <a:srgbClr val="434343"/>
                </a:solidFill>
                <a:latin typeface="Trebuchet MS"/>
                <a:ea typeface="Trebuchet MS"/>
                <a:cs typeface="Trebuchet MS"/>
                <a:sym typeface="Trebuchet MS"/>
                <a:rtl val="0"/>
              </a:rPr>
              <a:t>Finansai</a:t>
            </a:r>
            <a:endParaRPr lang="lt-LT" sz="3001" noProof="0" dirty="0">
              <a:solidFill>
                <a:srgbClr val="434343"/>
              </a:solidFill>
              <a:latin typeface="Trebuchet MS"/>
              <a:ea typeface="Trebuchet MS"/>
              <a:cs typeface="Trebuchet MS"/>
              <a:sym typeface="Trebuchet MS"/>
              <a:rtl val="0"/>
            </a:endParaRPr>
          </a:p>
        </p:txBody>
      </p:sp>
      <p:sp>
        <p:nvSpPr>
          <p:cNvPr id="4" name="Shape 90"/>
          <p:cNvSpPr txBox="1">
            <a:spLocks noGrp="1"/>
          </p:cNvSpPr>
          <p:nvPr>
            <p:ph type="body" idx="4294967295"/>
          </p:nvPr>
        </p:nvSpPr>
        <p:spPr>
          <a:xfrm>
            <a:off x="1188995" y="1520865"/>
            <a:ext cx="6678115" cy="1941863"/>
          </a:xfrm>
          <a:prstGeom prst="round2DiagRect">
            <a:avLst/>
          </a:prstGeom>
          <a:solidFill>
            <a:schemeClr val="bg1">
              <a:alpha val="70000"/>
            </a:schemeClr>
          </a:solidFill>
          <a:ln>
            <a:solidFill>
              <a:schemeClr val="tx2"/>
            </a:solidFill>
          </a:ln>
        </p:spPr>
        <p:style>
          <a:lnRef idx="1">
            <a:schemeClr val="accent2"/>
          </a:lnRef>
          <a:fillRef idx="2">
            <a:schemeClr val="accent2"/>
          </a:fillRef>
          <a:effectRef idx="1">
            <a:schemeClr val="accent2"/>
          </a:effectRef>
          <a:fontRef idx="minor">
            <a:schemeClr val="dk1"/>
          </a:fontRef>
        </p:style>
        <p:txBody>
          <a:bodyPr vert="horz" lIns="91425" tIns="90000" rIns="91425" bIns="91425" rtlCol="0" anchor="ctr" anchorCtr="0">
            <a:noAutofit/>
          </a:bodyPr>
          <a:lstStyle/>
          <a:p>
            <a:pPr fontAlgn="t"/>
            <a:r>
              <a:rPr lang="lt-LT" sz="2000" noProof="0" dirty="0" smtClean="0">
                <a:sym typeface="Trebuchet MS"/>
              </a:rPr>
              <a:t>Studijų kaina: </a:t>
            </a:r>
            <a:r>
              <a:rPr lang="lt-LT" sz="2000" noProof="0" dirty="0" smtClean="0">
                <a:solidFill>
                  <a:schemeClr val="tx1"/>
                </a:solidFill>
              </a:rPr>
              <a:t>£</a:t>
            </a:r>
            <a:r>
              <a:rPr lang="lt-LT" sz="2000" noProof="0" dirty="0" smtClean="0">
                <a:sym typeface="Trebuchet MS"/>
              </a:rPr>
              <a:t>9000 per metus</a:t>
            </a:r>
          </a:p>
          <a:p>
            <a:pPr fontAlgn="t"/>
            <a:r>
              <a:rPr lang="lt-LT" sz="2000" noProof="0" dirty="0" smtClean="0">
                <a:sym typeface="Trebuchet MS"/>
              </a:rPr>
              <a:t>Lengvatinė Jungtinės Karalystės vyriausybės paskola</a:t>
            </a:r>
          </a:p>
          <a:p>
            <a:pPr fontAlgn="t"/>
            <a:r>
              <a:rPr lang="lt-LT" sz="2000" noProof="0" dirty="0" smtClean="0"/>
              <a:t>Pragyvenimo išlaidos: užtenka £5000 – 6000 per metus</a:t>
            </a:r>
            <a:endParaRPr lang="lt-LT" sz="2000" noProof="0" dirty="0"/>
          </a:p>
        </p:txBody>
      </p:sp>
    </p:spTree>
    <p:extLst>
      <p:ext uri="{BB962C8B-B14F-4D97-AF65-F5344CB8AC3E}">
        <p14:creationId xmlns:p14="http://schemas.microsoft.com/office/powerpoint/2010/main" val="1919000912"/>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bg/>
                                          </p:spTgt>
                                        </p:tgtEl>
                                        <p:attrNameLst>
                                          <p:attrName>style.visibility</p:attrName>
                                        </p:attrNameLst>
                                      </p:cBhvr>
                                      <p:to>
                                        <p:strVal val="visible"/>
                                      </p:to>
                                    </p:set>
                                    <p:animEffect transition="in" filter="fade">
                                      <p:cBhvr>
                                        <p:cTn id="7" dur="500"/>
                                        <p:tgtEl>
                                          <p:spTgt spid="4">
                                            <p:bg/>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Effect transition="in" filter="fade">
                                      <p:cBhvr>
                                        <p:cTn id="17" dur="500"/>
                                        <p:tgtEl>
                                          <p:spTgt spid="4">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2" end="2"/>
                                            </p:txEl>
                                          </p:spTgt>
                                        </p:tgtEl>
                                        <p:attrNameLst>
                                          <p:attrName>style.visibility</p:attrName>
                                        </p:attrNameLst>
                                      </p:cBhvr>
                                      <p:to>
                                        <p:strVal val="visible"/>
                                      </p:to>
                                    </p:set>
                                    <p:animEffect transition="in" filter="fade">
                                      <p:cBhvr>
                                        <p:cTn id="22"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Lst>
  </p:timing>
</p:sld>
</file>

<file path=ppt/theme/theme1.xml><?xml version="1.0" encoding="utf-8"?>
<a:theme xmlns:a="http://schemas.openxmlformats.org/drawingml/2006/main" name="Custom Design">
  <a:themeElements>
    <a:clrScheme name="Custom 1">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00000"/>
      </a:hlink>
      <a:folHlink>
        <a:srgbClr val="0000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2587</TotalTime>
  <Words>1809</Words>
  <Application>Microsoft Office PowerPoint</Application>
  <PresentationFormat>On-screen Show (16:9)</PresentationFormat>
  <Paragraphs>314</Paragraphs>
  <Slides>45</Slides>
  <Notes>45</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45</vt:i4>
      </vt:variant>
    </vt:vector>
  </HeadingPairs>
  <TitlesOfParts>
    <vt:vector size="52" baseType="lpstr">
      <vt:lpstr>Arial</vt:lpstr>
      <vt:lpstr>Calibri</vt:lpstr>
      <vt:lpstr>Calibri Light</vt:lpstr>
      <vt:lpstr>Georgia</vt:lpstr>
      <vt:lpstr>Trebuchet MS</vt:lpstr>
      <vt:lpstr>Custom Design</vt:lpstr>
      <vt:lpstr>Office Theme</vt:lpstr>
      <vt:lpstr>PowerPoint Presentation</vt:lpstr>
      <vt:lpstr>PowerPoint Presentation</vt:lpstr>
      <vt:lpstr>PowerPoint Presentation</vt:lpstr>
      <vt:lpstr>Oxford vs. Cambridge</vt:lpstr>
      <vt:lpstr>Statistika: studentų pasitenkinimas</vt:lpstr>
      <vt:lpstr>Statistika: tarptautiniai studentai</vt:lpstr>
      <vt:lpstr>Statistika: priėmimas</vt:lpstr>
      <vt:lpstr>Statistika: priėmimas iš EU</vt:lpstr>
      <vt:lpstr>Finansai</vt:lpstr>
      <vt:lpstr>Finansai: Oxford</vt:lpstr>
      <vt:lpstr>Finansai: Cambridge</vt:lpstr>
      <vt:lpstr>Buitis</vt:lpstr>
      <vt:lpstr>Bendrijos (societies)</vt:lpstr>
      <vt:lpstr>Pramogos</vt:lpstr>
      <vt:lpstr>Sportas</vt:lpstr>
      <vt:lpstr>Kursų apžvalga</vt:lpstr>
      <vt:lpstr>Studijų struktūra</vt:lpstr>
      <vt:lpstr>Kursai: bendri patarimai</vt:lpstr>
      <vt:lpstr>Oxford: Joint degrees</vt:lpstr>
      <vt:lpstr>Lietuva ir Oxbridge</vt:lpstr>
      <vt:lpstr>Stojimas: Lietuva ir Oksbridžas</vt:lpstr>
      <vt:lpstr>Studijos: Lietuva ir Oksbridžas</vt:lpstr>
      <vt:lpstr>Finansai: Lietuva ir Oksbridžas</vt:lpstr>
      <vt:lpstr>Oxbridge ir UK</vt:lpstr>
      <vt:lpstr>Gyvenimas: Oksbridžas ir UK</vt:lpstr>
      <vt:lpstr>Studijos: Oksbridžas ir UK</vt:lpstr>
      <vt:lpstr>Small fish, big pond efektas</vt:lpstr>
      <vt:lpstr>Koledžai</vt:lpstr>
      <vt:lpstr>Mokslai</vt:lpstr>
      <vt:lpstr>Kitos koledžų funkcijos</vt:lpstr>
      <vt:lpstr>Kaip pasirinkti koledžą?</vt:lpstr>
      <vt:lpstr>Koledžų sistema</vt:lpstr>
      <vt:lpstr>Kaip pasirinkti koledžą?</vt:lpstr>
      <vt:lpstr>Kaip pasirinkti koledžą?</vt:lpstr>
      <vt:lpstr>Kaip pasirinkti koledžą?</vt:lpstr>
      <vt:lpstr>Koledžų pasirinkimas</vt:lpstr>
      <vt:lpstr>Stojimo procesas</vt:lpstr>
      <vt:lpstr>Stojimo eiga</vt:lpstr>
      <vt:lpstr>Stojimo eiga</vt:lpstr>
      <vt:lpstr>Stojimo eiga</vt:lpstr>
      <vt:lpstr>Stojimo eiga</vt:lpstr>
      <vt:lpstr>Kaip nepasimesti?</vt:lpstr>
      <vt:lpstr>Patarimai</vt:lpstr>
      <vt:lpstr>Klausimai?</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Mantas Pajarskas</dc:creator>
  <cp:lastModifiedBy>Edgaras Liberis</cp:lastModifiedBy>
  <cp:revision>734</cp:revision>
  <dcterms:modified xsi:type="dcterms:W3CDTF">2015-07-19T16:53:04Z</dcterms:modified>
</cp:coreProperties>
</file>