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5" r:id="rId7"/>
    <p:sldId id="267" r:id="rId8"/>
    <p:sldId id="262" r:id="rId9"/>
    <p:sldId id="263" r:id="rId10"/>
    <p:sldId id="264"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420497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339117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8901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384326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5732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3627184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1579491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115728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170751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E5E9A9-696F-4803-BEB1-70D0471FF258}" type="datetimeFigureOut">
              <a:rPr lang="es-PE" smtClean="0"/>
              <a:t>02/12/2015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178339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DE5E9A9-696F-4803-BEB1-70D0471FF258}" type="datetimeFigureOut">
              <a:rPr lang="es-PE" smtClean="0"/>
              <a:t>02/12/2015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72123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DE5E9A9-696F-4803-BEB1-70D0471FF258}" type="datetimeFigureOut">
              <a:rPr lang="es-PE" smtClean="0"/>
              <a:t>02/12/2015</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324426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DE5E9A9-696F-4803-BEB1-70D0471FF258}" type="datetimeFigureOut">
              <a:rPr lang="es-PE" smtClean="0"/>
              <a:t>02/12/2015</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152784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5E9A9-696F-4803-BEB1-70D0471FF258}" type="datetimeFigureOut">
              <a:rPr lang="es-PE" smtClean="0"/>
              <a:t>02/12/2015</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114758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DE5E9A9-696F-4803-BEB1-70D0471FF258}" type="datetimeFigureOut">
              <a:rPr lang="es-PE" smtClean="0"/>
              <a:t>02/12/2015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226581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DE5E9A9-696F-4803-BEB1-70D0471FF258}" type="datetimeFigureOut">
              <a:rPr lang="es-PE" smtClean="0"/>
              <a:t>02/12/2015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187A46E-1EE6-487D-BF20-B9366A9665E2}" type="slidenum">
              <a:rPr lang="es-PE" smtClean="0"/>
              <a:t>‹Nº›</a:t>
            </a:fld>
            <a:endParaRPr lang="es-PE"/>
          </a:p>
        </p:txBody>
      </p:sp>
    </p:spTree>
    <p:extLst>
      <p:ext uri="{BB962C8B-B14F-4D97-AF65-F5344CB8AC3E}">
        <p14:creationId xmlns:p14="http://schemas.microsoft.com/office/powerpoint/2010/main" val="399992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E5E9A9-696F-4803-BEB1-70D0471FF258}" type="datetimeFigureOut">
              <a:rPr lang="es-PE" smtClean="0"/>
              <a:t>02/12/2015</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87A46E-1EE6-487D-BF20-B9366A9665E2}" type="slidenum">
              <a:rPr lang="es-PE" smtClean="0"/>
              <a:t>‹Nº›</a:t>
            </a:fld>
            <a:endParaRPr lang="es-PE"/>
          </a:p>
        </p:txBody>
      </p:sp>
    </p:spTree>
    <p:extLst>
      <p:ext uri="{BB962C8B-B14F-4D97-AF65-F5344CB8AC3E}">
        <p14:creationId xmlns:p14="http://schemas.microsoft.com/office/powerpoint/2010/main" val="1792986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537855"/>
            <a:ext cx="7766936" cy="2512981"/>
          </a:xfrm>
        </p:spPr>
        <p:txBody>
          <a:bodyPr>
            <a:normAutofit fontScale="90000"/>
          </a:bodyPr>
          <a:lstStyle/>
          <a:p>
            <a:r>
              <a:rPr lang="es-PE" dirty="0" smtClean="0"/>
              <a:t>Aplicación móvil Runa simi(aprendiendo quechua)</a:t>
            </a:r>
            <a:endParaRPr lang="es-PE" dirty="0"/>
          </a:p>
        </p:txBody>
      </p:sp>
      <p:sp>
        <p:nvSpPr>
          <p:cNvPr id="3" name="Subtítulo 2"/>
          <p:cNvSpPr>
            <a:spLocks noGrp="1"/>
          </p:cNvSpPr>
          <p:nvPr>
            <p:ph type="subTitle" idx="1"/>
          </p:nvPr>
        </p:nvSpPr>
        <p:spPr/>
        <p:txBody>
          <a:bodyPr/>
          <a:lstStyle/>
          <a:p>
            <a:r>
              <a:rPr lang="es-PE" dirty="0" smtClean="0"/>
              <a:t>Docente:Ing.Ivan Soria Solís.</a:t>
            </a:r>
          </a:p>
          <a:p>
            <a:r>
              <a:rPr lang="es-PE" dirty="0" err="1" smtClean="0"/>
              <a:t>Alumno:Edgar</a:t>
            </a:r>
            <a:r>
              <a:rPr lang="es-PE" dirty="0" smtClean="0"/>
              <a:t> pineda cabrera</a:t>
            </a:r>
            <a:endParaRPr lang="es-PE" dirty="0"/>
          </a:p>
        </p:txBody>
      </p:sp>
    </p:spTree>
    <p:extLst>
      <p:ext uri="{BB962C8B-B14F-4D97-AF65-F5344CB8AC3E}">
        <p14:creationId xmlns:p14="http://schemas.microsoft.com/office/powerpoint/2010/main" val="114180612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473" y="706582"/>
            <a:ext cx="6754091" cy="5507181"/>
          </a:xfrm>
        </p:spPr>
      </p:pic>
    </p:spTree>
    <p:extLst>
      <p:ext uri="{BB962C8B-B14F-4D97-AF65-F5344CB8AC3E}">
        <p14:creationId xmlns:p14="http://schemas.microsoft.com/office/powerpoint/2010/main" val="375492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1184563" y="249382"/>
            <a:ext cx="7377545" cy="6608618"/>
          </a:xfrm>
          <a:prstGeom prst="rect">
            <a:avLst/>
          </a:prstGeom>
        </p:spPr>
      </p:pic>
    </p:spTree>
    <p:extLst>
      <p:ext uri="{BB962C8B-B14F-4D97-AF65-F5344CB8AC3E}">
        <p14:creationId xmlns:p14="http://schemas.microsoft.com/office/powerpoint/2010/main" val="150112695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706582" y="575107"/>
            <a:ext cx="8125691" cy="6081648"/>
          </a:xfrm>
          <a:prstGeom prst="rect">
            <a:avLst/>
          </a:prstGeom>
        </p:spPr>
      </p:pic>
    </p:spTree>
    <p:extLst>
      <p:ext uri="{BB962C8B-B14F-4D97-AF65-F5344CB8AC3E}">
        <p14:creationId xmlns:p14="http://schemas.microsoft.com/office/powerpoint/2010/main" val="319659239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142999" y="561110"/>
            <a:ext cx="7128164" cy="5444836"/>
          </a:xfrm>
          <a:prstGeom prst="rect">
            <a:avLst/>
          </a:prstGeom>
        </p:spPr>
      </p:pic>
    </p:spTree>
    <p:extLst>
      <p:ext uri="{BB962C8B-B14F-4D97-AF65-F5344CB8AC3E}">
        <p14:creationId xmlns:p14="http://schemas.microsoft.com/office/powerpoint/2010/main" val="41320445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Revalorar nuestra </a:t>
            </a:r>
            <a:r>
              <a:rPr lang="es-PE" dirty="0"/>
              <a:t>C</a:t>
            </a:r>
            <a:r>
              <a:rPr lang="es-PE" dirty="0" smtClean="0"/>
              <a:t>ultura Andina</a:t>
            </a:r>
            <a:endParaRPr lang="es-PE" dirty="0"/>
          </a:p>
        </p:txBody>
      </p:sp>
      <p:sp>
        <p:nvSpPr>
          <p:cNvPr id="3" name="Marcador de contenido 2"/>
          <p:cNvSpPr>
            <a:spLocks noGrp="1"/>
          </p:cNvSpPr>
          <p:nvPr>
            <p:ph idx="1"/>
          </p:nvPr>
        </p:nvSpPr>
        <p:spPr/>
        <p:txBody>
          <a:bodyPr>
            <a:normAutofit fontScale="92500" lnSpcReduction="10000"/>
          </a:bodyPr>
          <a:lstStyle/>
          <a:p>
            <a:pPr algn="just"/>
            <a:r>
              <a:rPr lang="es-PE" sz="2800" dirty="0">
                <a:latin typeface="Arial" panose="020B0604020202020204" pitchFamily="34" charset="0"/>
                <a:cs typeface="Arial" panose="020B0604020202020204" pitchFamily="34" charset="0"/>
              </a:rPr>
              <a:t>En la actualidad la población rural y urbana utiliza el quechua y el castellano como vehículos de comunicación e interacción social esto, sin embargo, no significa que todos o que la mayoría de la población sean bilingüe en ambas lenguas. Las últimas generaciones de Andahuaylas tienen  como lengua materna al castellano, por otro lado la lengua quechua no le estamos prestando mucha importancia el cual si no le prestamos una atención urgente podría desaparecer.</a:t>
            </a:r>
          </a:p>
          <a:p>
            <a:endParaRPr lang="es-PE" dirty="0" smtClean="0"/>
          </a:p>
          <a:p>
            <a:endParaRPr lang="es-PE" dirty="0"/>
          </a:p>
          <a:p>
            <a:endParaRPr lang="es-PE" dirty="0" smtClean="0"/>
          </a:p>
          <a:p>
            <a:endParaRPr lang="es-PE" dirty="0"/>
          </a:p>
          <a:p>
            <a:endParaRPr lang="es-PE" dirty="0"/>
          </a:p>
        </p:txBody>
      </p:sp>
    </p:spTree>
    <p:extLst>
      <p:ext uri="{BB962C8B-B14F-4D97-AF65-F5344CB8AC3E}">
        <p14:creationId xmlns:p14="http://schemas.microsoft.com/office/powerpoint/2010/main" val="123363517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Primer país en hablar quechua</a:t>
            </a:r>
            <a:endParaRPr lang="es-PE" dirty="0"/>
          </a:p>
        </p:txBody>
      </p:sp>
      <p:sp>
        <p:nvSpPr>
          <p:cNvPr id="3" name="Marcador de contenido 2"/>
          <p:cNvSpPr>
            <a:spLocks noGrp="1"/>
          </p:cNvSpPr>
          <p:nvPr>
            <p:ph idx="1"/>
          </p:nvPr>
        </p:nvSpPr>
        <p:spPr>
          <a:xfrm>
            <a:off x="677334" y="1350819"/>
            <a:ext cx="8596668" cy="5195454"/>
          </a:xfrm>
        </p:spPr>
        <p:txBody>
          <a:bodyPr>
            <a:normAutofit/>
          </a:bodyPr>
          <a:lstStyle/>
          <a:p>
            <a:pPr algn="just"/>
            <a:r>
              <a:rPr lang="es-PE" sz="2400" dirty="0">
                <a:latin typeface="Arial" panose="020B0604020202020204" pitchFamily="34" charset="0"/>
                <a:cs typeface="Arial" panose="020B0604020202020204" pitchFamily="34" charset="0"/>
              </a:rPr>
              <a:t>El quechua o  quichua es una familia de lenguas originaria de los andes centrales que se extiende por la parte occidental de Sudamérica.  El quecha es una lengua hablada por diversos pueblos indígenas Sudamericanos (</a:t>
            </a:r>
            <a:r>
              <a:rPr lang="es-PE" sz="2400" dirty="0" err="1">
                <a:latin typeface="Arial" panose="020B0604020202020204" pitchFamily="34" charset="0"/>
                <a:cs typeface="Arial" panose="020B0604020202020204" pitchFamily="34" charset="0"/>
              </a:rPr>
              <a:t>lopez</a:t>
            </a:r>
            <a:r>
              <a:rPr lang="es-PE" sz="2400" dirty="0">
                <a:latin typeface="Arial" panose="020B0604020202020204" pitchFamily="34" charset="0"/>
                <a:cs typeface="Arial" panose="020B0604020202020204" pitchFamily="34" charset="0"/>
              </a:rPr>
              <a:t> 1988:28) los cuales son los seis países: Argentina Bolivia Brasil Colombia Ecuador, Los individuos hablantes de esta lengua reciben el mismo nombre, los quechua hablantes habitan principalmente en los andes y son en la actualidad aproximadamente ocho millones y medio de hablantes entre monolingües y bilingües (cerrón – palomino, 1987:76). Por los datos que nos ofrecen cerrón-palomino una distribución actual de quechua-hablantes por países es: </a:t>
            </a:r>
          </a:p>
          <a:p>
            <a:endParaRPr lang="es-PE" dirty="0"/>
          </a:p>
        </p:txBody>
      </p:sp>
    </p:spTree>
    <p:extLst>
      <p:ext uri="{BB962C8B-B14F-4D97-AF65-F5344CB8AC3E}">
        <p14:creationId xmlns:p14="http://schemas.microsoft.com/office/powerpoint/2010/main" val="247983472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Primer país latinoamericano en hablar quechua.</a:t>
            </a:r>
            <a:endParaRPr lang="es-PE" dirty="0"/>
          </a:p>
        </p:txBody>
      </p:sp>
      <p:pic>
        <p:nvPicPr>
          <p:cNvPr id="4" name="Marcador de contenido 3"/>
          <p:cNvPicPr>
            <a:picLocks noGrp="1" noChangeAspect="1"/>
          </p:cNvPicPr>
          <p:nvPr>
            <p:ph idx="1"/>
          </p:nvPr>
        </p:nvPicPr>
        <p:blipFill>
          <a:blip r:embed="rId2"/>
          <a:stretch>
            <a:fillRect/>
          </a:stretch>
        </p:blipFill>
        <p:spPr>
          <a:xfrm>
            <a:off x="677334" y="2140527"/>
            <a:ext cx="8321193" cy="4291422"/>
          </a:xfrm>
          <a:prstGeom prst="rect">
            <a:avLst/>
          </a:prstGeom>
        </p:spPr>
      </p:pic>
    </p:spTree>
    <p:extLst>
      <p:ext uri="{BB962C8B-B14F-4D97-AF65-F5344CB8AC3E}">
        <p14:creationId xmlns:p14="http://schemas.microsoft.com/office/powerpoint/2010/main" val="27822341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Según estadísticas.</a:t>
            </a:r>
            <a:endParaRPr lang="es-PE" dirty="0"/>
          </a:p>
        </p:txBody>
      </p:sp>
      <p:sp>
        <p:nvSpPr>
          <p:cNvPr id="3" name="Marcador de contenido 2"/>
          <p:cNvSpPr>
            <a:spLocks noGrp="1"/>
          </p:cNvSpPr>
          <p:nvPr>
            <p:ph idx="1"/>
          </p:nvPr>
        </p:nvSpPr>
        <p:spPr/>
        <p:txBody>
          <a:bodyPr>
            <a:normAutofit/>
          </a:bodyPr>
          <a:lstStyle/>
          <a:p>
            <a:pPr algn="just"/>
            <a:r>
              <a:rPr lang="es-PE" sz="3000" dirty="0">
                <a:latin typeface="Arial" panose="020B0604020202020204" pitchFamily="34" charset="0"/>
                <a:cs typeface="Arial" panose="020B0604020202020204" pitchFamily="34" charset="0"/>
              </a:rPr>
              <a:t>Según un reciente informe  de la UNESCO el quechua como idioma oriundo de las regiones andinas de Sudamérica podría estar junto al aimara en la lista de los 1500 idiomas en vías de extinción esto debería preocuparnos debido a que un país sin idiomas es un país sin lenguaje y un país sin lenguaje como manera de comunicación es un país sin cultura.</a:t>
            </a:r>
          </a:p>
          <a:p>
            <a:endParaRPr lang="es-PE" dirty="0"/>
          </a:p>
        </p:txBody>
      </p:sp>
    </p:spTree>
    <p:extLst>
      <p:ext uri="{BB962C8B-B14F-4D97-AF65-F5344CB8AC3E}">
        <p14:creationId xmlns:p14="http://schemas.microsoft.com/office/powerpoint/2010/main" val="10687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563" y="1930400"/>
            <a:ext cx="5943600" cy="4451963"/>
          </a:xfrm>
        </p:spPr>
      </p:pic>
    </p:spTree>
    <p:extLst>
      <p:ext uri="{BB962C8B-B14F-4D97-AF65-F5344CB8AC3E}">
        <p14:creationId xmlns:p14="http://schemas.microsoft.com/office/powerpoint/2010/main" val="428953276"/>
      </p:ext>
    </p:extLst>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285</Words>
  <Application>Microsoft Office PowerPoint</Application>
  <PresentationFormat>Panorámica</PresentationFormat>
  <Paragraphs>13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Wingdings 3</vt:lpstr>
      <vt:lpstr>Faceta</vt:lpstr>
      <vt:lpstr>Aplicación móvil Runa simi(aprendiendo quechua)</vt:lpstr>
      <vt:lpstr>Presentación de PowerPoint</vt:lpstr>
      <vt:lpstr>Presentación de PowerPoint</vt:lpstr>
      <vt:lpstr>Presentación de PowerPoint</vt:lpstr>
      <vt:lpstr>Revalorar nuestra Cultura Andina</vt:lpstr>
      <vt:lpstr>Primer país en hablar quechua</vt:lpstr>
      <vt:lpstr>Primer país latinoamericano en hablar quechua.</vt:lpstr>
      <vt:lpstr>Según estadísticas.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móvil Runa simi(aprendiendo quechua)</dc:title>
  <dc:creator>SHEY</dc:creator>
  <cp:lastModifiedBy>SHEY</cp:lastModifiedBy>
  <cp:revision>3</cp:revision>
  <dcterms:created xsi:type="dcterms:W3CDTF">2015-12-02T10:57:03Z</dcterms:created>
  <dcterms:modified xsi:type="dcterms:W3CDTF">2015-12-02T11:18:42Z</dcterms:modified>
</cp:coreProperties>
</file>